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68" r:id="rId1"/>
  </p:sldMasterIdLst>
  <p:sldIdLst>
    <p:sldId id="256" r:id="rId2"/>
    <p:sldId id="258" r:id="rId3"/>
    <p:sldId id="259" r:id="rId4"/>
    <p:sldId id="260" r:id="rId5"/>
    <p:sldId id="4394" r:id="rId6"/>
    <p:sldId id="4392" r:id="rId7"/>
    <p:sldId id="262" r:id="rId8"/>
    <p:sldId id="4391" r:id="rId9"/>
    <p:sldId id="4393" r:id="rId10"/>
    <p:sldId id="264" r:id="rId11"/>
    <p:sldId id="265" r:id="rId1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>
    <p:restoredLeft sz="6785" autoAdjust="0"/>
    <p:restoredTop sz="94682"/>
  </p:normalViewPr>
  <p:slideViewPr>
    <p:cSldViewPr snapToGrid="0" snapToObjects="1">
      <p:cViewPr>
        <p:scale>
          <a:sx n="75" d="100"/>
          <a:sy n="75" d="100"/>
        </p:scale>
        <p:origin x="164" y="3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_rels/data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diagrams/_rels/data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_rels/drawing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diagrams/_rels/drawing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accent6_2">
  <dgm:title val=""/>
  <dgm:desc val=""/>
  <dgm:catLst>
    <dgm:cat type="accent6" pri="16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32352D8-A176-4F1A-8FE5-8BCCB098BBE9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accent6_2" csCatId="accent6" phldr="1"/>
      <dgm:spPr/>
      <dgm:t>
        <a:bodyPr/>
        <a:lstStyle/>
        <a:p>
          <a:endParaRPr lang="en-US"/>
        </a:p>
      </dgm:t>
    </dgm:pt>
    <dgm:pt modelId="{0553BD3D-8C56-404A-B79D-2A96783C1D9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The medical field is evolving rapidly, producing a massive volume of data.</a:t>
          </a:r>
        </a:p>
      </dgm:t>
    </dgm:pt>
    <dgm:pt modelId="{B4D23C05-A82B-44BF-B510-2644032EF8DC}" type="parTrans" cxnId="{E82BF879-E0D8-4D2A-B262-23CD3D114A92}">
      <dgm:prSet/>
      <dgm:spPr/>
      <dgm:t>
        <a:bodyPr/>
        <a:lstStyle/>
        <a:p>
          <a:endParaRPr lang="en-US"/>
        </a:p>
      </dgm:t>
    </dgm:pt>
    <dgm:pt modelId="{8ABCCBA9-21DA-4D2C-B4B0-4EA92A7AFDA7}" type="sibTrans" cxnId="{E82BF879-E0D8-4D2A-B262-23CD3D114A92}">
      <dgm:prSet/>
      <dgm:spPr/>
      <dgm:t>
        <a:bodyPr/>
        <a:lstStyle/>
        <a:p>
          <a:endParaRPr lang="en-US"/>
        </a:p>
      </dgm:t>
    </dgm:pt>
    <dgm:pt modelId="{0E6E593F-720F-4945-A834-8AE88BEBE7C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Multi-text document summarization in the medical domain addresses this challenge:</a:t>
          </a:r>
        </a:p>
      </dgm:t>
    </dgm:pt>
    <dgm:pt modelId="{51F9EE2F-D212-4866-A070-EC4EBC117A1A}" type="parTrans" cxnId="{3D6E1F6B-13B0-4AB8-9BD1-0AE0D2F54513}">
      <dgm:prSet/>
      <dgm:spPr/>
      <dgm:t>
        <a:bodyPr/>
        <a:lstStyle/>
        <a:p>
          <a:endParaRPr lang="en-US"/>
        </a:p>
      </dgm:t>
    </dgm:pt>
    <dgm:pt modelId="{C2E401AB-433B-4EFF-B57E-01F78EAB729B}" type="sibTrans" cxnId="{3D6E1F6B-13B0-4AB8-9BD1-0AE0D2F54513}">
      <dgm:prSet/>
      <dgm:spPr/>
      <dgm:t>
        <a:bodyPr/>
        <a:lstStyle/>
        <a:p>
          <a:endParaRPr lang="en-US"/>
        </a:p>
      </dgm:t>
    </dgm:pt>
    <dgm:pt modelId="{D1FD385A-49C9-4741-A4C7-391F4A806CB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Concise, Coherent, Informative</a:t>
          </a:r>
        </a:p>
      </dgm:t>
    </dgm:pt>
    <dgm:pt modelId="{1E7B6E96-A173-4AF6-8451-1E7E002EEE34}" type="parTrans" cxnId="{59F31A99-7993-40DD-A323-5BE940870AF6}">
      <dgm:prSet/>
      <dgm:spPr/>
      <dgm:t>
        <a:bodyPr/>
        <a:lstStyle/>
        <a:p>
          <a:endParaRPr lang="en-US"/>
        </a:p>
      </dgm:t>
    </dgm:pt>
    <dgm:pt modelId="{A26D157F-56F5-45D1-83FD-C8B04FAAD6CD}" type="sibTrans" cxnId="{59F31A99-7993-40DD-A323-5BE940870AF6}">
      <dgm:prSet/>
      <dgm:spPr/>
      <dgm:t>
        <a:bodyPr/>
        <a:lstStyle/>
        <a:p>
          <a:endParaRPr lang="en-US"/>
        </a:p>
      </dgm:t>
    </dgm:pt>
    <dgm:pt modelId="{42B8C270-3366-42E9-B421-67632CA4998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Advanced NLP models like BERT, BART </a:t>
          </a:r>
          <a:r>
            <a:rPr lang="en-US" dirty="0" err="1"/>
            <a:t>amd</a:t>
          </a:r>
          <a:r>
            <a:rPr lang="en-US" dirty="0"/>
            <a:t> PEGASUS, enhance text summarization.</a:t>
          </a:r>
        </a:p>
      </dgm:t>
    </dgm:pt>
    <dgm:pt modelId="{D71BE4D7-D7AD-4479-AAF1-0BB8A5F94AB5}" type="parTrans" cxnId="{14B65253-DF58-4409-AE11-D46438A3B3AA}">
      <dgm:prSet/>
      <dgm:spPr/>
      <dgm:t>
        <a:bodyPr/>
        <a:lstStyle/>
        <a:p>
          <a:endParaRPr lang="en-US"/>
        </a:p>
      </dgm:t>
    </dgm:pt>
    <dgm:pt modelId="{AB113A9E-4FF6-42D4-93CC-4B7937DB60C9}" type="sibTrans" cxnId="{14B65253-DF58-4409-AE11-D46438A3B3AA}">
      <dgm:prSet/>
      <dgm:spPr/>
      <dgm:t>
        <a:bodyPr/>
        <a:lstStyle/>
        <a:p>
          <a:endParaRPr lang="en-US"/>
        </a:p>
      </dgm:t>
    </dgm:pt>
    <dgm:pt modelId="{DB61E279-67DA-46F2-A4F9-827685A352C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Our goal: Improve information extraction and dissemination in medical research.</a:t>
          </a:r>
        </a:p>
      </dgm:t>
    </dgm:pt>
    <dgm:pt modelId="{184096D7-EDCC-463F-865E-09361ADE75E8}" type="parTrans" cxnId="{386E9EA7-65E6-454E-8136-DEFA17363C71}">
      <dgm:prSet/>
      <dgm:spPr/>
      <dgm:t>
        <a:bodyPr/>
        <a:lstStyle/>
        <a:p>
          <a:endParaRPr lang="en-US"/>
        </a:p>
      </dgm:t>
    </dgm:pt>
    <dgm:pt modelId="{17EDB865-D3EF-40C3-B213-3911F47EDE5E}" type="sibTrans" cxnId="{386E9EA7-65E6-454E-8136-DEFA17363C71}">
      <dgm:prSet/>
      <dgm:spPr/>
      <dgm:t>
        <a:bodyPr/>
        <a:lstStyle/>
        <a:p>
          <a:endParaRPr lang="en-US"/>
        </a:p>
      </dgm:t>
    </dgm:pt>
    <dgm:pt modelId="{4305FCD8-A83E-4CF6-995F-D3820AEF3309}" type="pres">
      <dgm:prSet presAssocID="{732352D8-A176-4F1A-8FE5-8BCCB098BBE9}" presName="root" presStyleCnt="0">
        <dgm:presLayoutVars>
          <dgm:dir/>
          <dgm:resizeHandles val="exact"/>
        </dgm:presLayoutVars>
      </dgm:prSet>
      <dgm:spPr/>
    </dgm:pt>
    <dgm:pt modelId="{AE788CE0-92DA-4509-98C4-9A41187705C3}" type="pres">
      <dgm:prSet presAssocID="{0553BD3D-8C56-404A-B79D-2A96783C1D90}" presName="compNode" presStyleCnt="0"/>
      <dgm:spPr/>
    </dgm:pt>
    <dgm:pt modelId="{B59F0350-3F38-4829-B2F3-FA4F2E1A925B}" type="pres">
      <dgm:prSet presAssocID="{0553BD3D-8C56-404A-B79D-2A96783C1D90}" presName="bgRect" presStyleLbl="bgShp" presStyleIdx="0" presStyleCnt="5"/>
      <dgm:spPr>
        <a:solidFill>
          <a:schemeClr val="accent2">
            <a:lumMod val="75000"/>
          </a:schemeClr>
        </a:solidFill>
      </dgm:spPr>
    </dgm:pt>
    <dgm:pt modelId="{12A420B8-A717-4BC3-9574-035670CB8538}" type="pres">
      <dgm:prSet presAssocID="{0553BD3D-8C56-404A-B79D-2A96783C1D90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Ambulance"/>
        </a:ext>
      </dgm:extLst>
    </dgm:pt>
    <dgm:pt modelId="{5F113FDC-B13F-47EA-ACE6-A867040462D7}" type="pres">
      <dgm:prSet presAssocID="{0553BD3D-8C56-404A-B79D-2A96783C1D90}" presName="spaceRect" presStyleCnt="0"/>
      <dgm:spPr/>
    </dgm:pt>
    <dgm:pt modelId="{ABF83F09-9101-4B8D-B0D3-63091A5B4B8D}" type="pres">
      <dgm:prSet presAssocID="{0553BD3D-8C56-404A-B79D-2A96783C1D90}" presName="parTx" presStyleLbl="revTx" presStyleIdx="0" presStyleCnt="5">
        <dgm:presLayoutVars>
          <dgm:chMax val="0"/>
          <dgm:chPref val="0"/>
        </dgm:presLayoutVars>
      </dgm:prSet>
      <dgm:spPr/>
    </dgm:pt>
    <dgm:pt modelId="{0FCC0C7C-6F33-4067-B4D1-D68D5DE9ABC9}" type="pres">
      <dgm:prSet presAssocID="{8ABCCBA9-21DA-4D2C-B4B0-4EA92A7AFDA7}" presName="sibTrans" presStyleCnt="0"/>
      <dgm:spPr/>
    </dgm:pt>
    <dgm:pt modelId="{05997327-E9DD-4915-A481-7AFBD26A0D24}" type="pres">
      <dgm:prSet presAssocID="{0E6E593F-720F-4945-A834-8AE88BEBE7CE}" presName="compNode" presStyleCnt="0"/>
      <dgm:spPr/>
    </dgm:pt>
    <dgm:pt modelId="{0105C363-36DC-4D01-B52E-24641A9D8FE2}" type="pres">
      <dgm:prSet presAssocID="{0E6E593F-720F-4945-A834-8AE88BEBE7CE}" presName="bgRect" presStyleLbl="bgShp" presStyleIdx="1" presStyleCnt="5"/>
      <dgm:spPr>
        <a:solidFill>
          <a:schemeClr val="accent2">
            <a:lumMod val="75000"/>
          </a:schemeClr>
        </a:solidFill>
      </dgm:spPr>
    </dgm:pt>
    <dgm:pt modelId="{418A4451-3D78-4C81-89D6-8304211AD901}" type="pres">
      <dgm:prSet presAssocID="{0E6E593F-720F-4945-A834-8AE88BEBE7CE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799008EA-2478-4AD0-96D9-C311706A8EDF}" type="pres">
      <dgm:prSet presAssocID="{0E6E593F-720F-4945-A834-8AE88BEBE7CE}" presName="spaceRect" presStyleCnt="0"/>
      <dgm:spPr/>
    </dgm:pt>
    <dgm:pt modelId="{BBE4D432-DC83-458D-AB25-D6F4DEA34023}" type="pres">
      <dgm:prSet presAssocID="{0E6E593F-720F-4945-A834-8AE88BEBE7CE}" presName="parTx" presStyleLbl="revTx" presStyleIdx="1" presStyleCnt="5">
        <dgm:presLayoutVars>
          <dgm:chMax val="0"/>
          <dgm:chPref val="0"/>
        </dgm:presLayoutVars>
      </dgm:prSet>
      <dgm:spPr/>
    </dgm:pt>
    <dgm:pt modelId="{DB83FF25-762F-4988-9887-1B28B7792A9C}" type="pres">
      <dgm:prSet presAssocID="{C2E401AB-433B-4EFF-B57E-01F78EAB729B}" presName="sibTrans" presStyleCnt="0"/>
      <dgm:spPr/>
    </dgm:pt>
    <dgm:pt modelId="{97A6A4F3-59F3-43E9-95A9-DFE7A13F50AD}" type="pres">
      <dgm:prSet presAssocID="{D1FD385A-49C9-4741-A4C7-391F4A806CB5}" presName="compNode" presStyleCnt="0"/>
      <dgm:spPr/>
    </dgm:pt>
    <dgm:pt modelId="{434D2950-8ED3-4A32-8807-95EA51C3FF42}" type="pres">
      <dgm:prSet presAssocID="{D1FD385A-49C9-4741-A4C7-391F4A806CB5}" presName="bgRect" presStyleLbl="bgShp" presStyleIdx="2" presStyleCnt="5"/>
      <dgm:spPr>
        <a:solidFill>
          <a:schemeClr val="accent2">
            <a:lumMod val="75000"/>
          </a:schemeClr>
        </a:solidFill>
      </dgm:spPr>
    </dgm:pt>
    <dgm:pt modelId="{BF40E13D-B270-4D02-B77F-5235A1DFE9EF}" type="pres">
      <dgm:prSet presAssocID="{D1FD385A-49C9-4741-A4C7-391F4A806CB5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eacher"/>
        </a:ext>
      </dgm:extLst>
    </dgm:pt>
    <dgm:pt modelId="{C8C61598-7CED-49E2-A9CF-DE7CA9A45EF4}" type="pres">
      <dgm:prSet presAssocID="{D1FD385A-49C9-4741-A4C7-391F4A806CB5}" presName="spaceRect" presStyleCnt="0"/>
      <dgm:spPr/>
    </dgm:pt>
    <dgm:pt modelId="{E7F722AE-9901-436E-9468-294544D1B338}" type="pres">
      <dgm:prSet presAssocID="{D1FD385A-49C9-4741-A4C7-391F4A806CB5}" presName="parTx" presStyleLbl="revTx" presStyleIdx="2" presStyleCnt="5">
        <dgm:presLayoutVars>
          <dgm:chMax val="0"/>
          <dgm:chPref val="0"/>
        </dgm:presLayoutVars>
      </dgm:prSet>
      <dgm:spPr/>
    </dgm:pt>
    <dgm:pt modelId="{8CD0575E-798C-426C-9E71-B5632180A6E9}" type="pres">
      <dgm:prSet presAssocID="{A26D157F-56F5-45D1-83FD-C8B04FAAD6CD}" presName="sibTrans" presStyleCnt="0"/>
      <dgm:spPr/>
    </dgm:pt>
    <dgm:pt modelId="{73C6D0D9-5EB9-4C67-B822-A43BA5660826}" type="pres">
      <dgm:prSet presAssocID="{42B8C270-3366-42E9-B421-67632CA49980}" presName="compNode" presStyleCnt="0"/>
      <dgm:spPr/>
    </dgm:pt>
    <dgm:pt modelId="{2640C4A4-E332-4171-9A85-10F952D88861}" type="pres">
      <dgm:prSet presAssocID="{42B8C270-3366-42E9-B421-67632CA49980}" presName="bgRect" presStyleLbl="bgShp" presStyleIdx="3" presStyleCnt="5"/>
      <dgm:spPr>
        <a:solidFill>
          <a:schemeClr val="accent2">
            <a:lumMod val="75000"/>
          </a:schemeClr>
        </a:solidFill>
      </dgm:spPr>
    </dgm:pt>
    <dgm:pt modelId="{36F36A70-904B-4664-9A22-2E3558D35B12}" type="pres">
      <dgm:prSet presAssocID="{42B8C270-3366-42E9-B421-67632CA49980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obot"/>
        </a:ext>
      </dgm:extLst>
    </dgm:pt>
    <dgm:pt modelId="{26FD011E-C58C-48FA-A504-7F6AA262D5ED}" type="pres">
      <dgm:prSet presAssocID="{42B8C270-3366-42E9-B421-67632CA49980}" presName="spaceRect" presStyleCnt="0"/>
      <dgm:spPr/>
    </dgm:pt>
    <dgm:pt modelId="{1067C98C-9122-4CB9-AA2B-5842C34F7E1B}" type="pres">
      <dgm:prSet presAssocID="{42B8C270-3366-42E9-B421-67632CA49980}" presName="parTx" presStyleLbl="revTx" presStyleIdx="3" presStyleCnt="5">
        <dgm:presLayoutVars>
          <dgm:chMax val="0"/>
          <dgm:chPref val="0"/>
        </dgm:presLayoutVars>
      </dgm:prSet>
      <dgm:spPr/>
    </dgm:pt>
    <dgm:pt modelId="{187A5256-7757-4B0E-AED7-B577EF2CE622}" type="pres">
      <dgm:prSet presAssocID="{AB113A9E-4FF6-42D4-93CC-4B7937DB60C9}" presName="sibTrans" presStyleCnt="0"/>
      <dgm:spPr/>
    </dgm:pt>
    <dgm:pt modelId="{356ED79B-DCF3-4DEB-9621-C4912108FF62}" type="pres">
      <dgm:prSet presAssocID="{DB61E279-67DA-46F2-A4F9-827685A352C4}" presName="compNode" presStyleCnt="0"/>
      <dgm:spPr/>
    </dgm:pt>
    <dgm:pt modelId="{720D85A7-E5A5-4399-9AE7-9F65CF9DE679}" type="pres">
      <dgm:prSet presAssocID="{DB61E279-67DA-46F2-A4F9-827685A352C4}" presName="bgRect" presStyleLbl="bgShp" presStyleIdx="4" presStyleCnt="5"/>
      <dgm:spPr>
        <a:solidFill>
          <a:schemeClr val="accent2">
            <a:lumMod val="75000"/>
          </a:schemeClr>
        </a:solidFill>
      </dgm:spPr>
    </dgm:pt>
    <dgm:pt modelId="{BDFE337E-5EBB-48E6-8320-F9B800588D73}" type="pres">
      <dgm:prSet presAssocID="{DB61E279-67DA-46F2-A4F9-827685A352C4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218E78D1-1239-42F9-BDB4-4BE7D60793A2}" type="pres">
      <dgm:prSet presAssocID="{DB61E279-67DA-46F2-A4F9-827685A352C4}" presName="spaceRect" presStyleCnt="0"/>
      <dgm:spPr/>
    </dgm:pt>
    <dgm:pt modelId="{321F9B5A-7D24-4B94-ADC5-BD26D846E878}" type="pres">
      <dgm:prSet presAssocID="{DB61E279-67DA-46F2-A4F9-827685A352C4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720B9F10-0DCB-3A49-B63A-59820B4DA69C}" type="presOf" srcId="{732352D8-A176-4F1A-8FE5-8BCCB098BBE9}" destId="{4305FCD8-A83E-4CF6-995F-D3820AEF3309}" srcOrd="0" destOrd="0" presId="urn:microsoft.com/office/officeart/2018/2/layout/IconVerticalSolidList"/>
    <dgm:cxn modelId="{A220F310-7EEB-B74E-A2C6-9DEC5CF1CDA6}" type="presOf" srcId="{0E6E593F-720F-4945-A834-8AE88BEBE7CE}" destId="{BBE4D432-DC83-458D-AB25-D6F4DEA34023}" srcOrd="0" destOrd="0" presId="urn:microsoft.com/office/officeart/2018/2/layout/IconVerticalSolidList"/>
    <dgm:cxn modelId="{3D6E1F6B-13B0-4AB8-9BD1-0AE0D2F54513}" srcId="{732352D8-A176-4F1A-8FE5-8BCCB098BBE9}" destId="{0E6E593F-720F-4945-A834-8AE88BEBE7CE}" srcOrd="1" destOrd="0" parTransId="{51F9EE2F-D212-4866-A070-EC4EBC117A1A}" sibTransId="{C2E401AB-433B-4EFF-B57E-01F78EAB729B}"/>
    <dgm:cxn modelId="{14B65253-DF58-4409-AE11-D46438A3B3AA}" srcId="{732352D8-A176-4F1A-8FE5-8BCCB098BBE9}" destId="{42B8C270-3366-42E9-B421-67632CA49980}" srcOrd="3" destOrd="0" parTransId="{D71BE4D7-D7AD-4479-AAF1-0BB8A5F94AB5}" sibTransId="{AB113A9E-4FF6-42D4-93CC-4B7937DB60C9}"/>
    <dgm:cxn modelId="{E82BF879-E0D8-4D2A-B262-23CD3D114A92}" srcId="{732352D8-A176-4F1A-8FE5-8BCCB098BBE9}" destId="{0553BD3D-8C56-404A-B79D-2A96783C1D90}" srcOrd="0" destOrd="0" parTransId="{B4D23C05-A82B-44BF-B510-2644032EF8DC}" sibTransId="{8ABCCBA9-21DA-4D2C-B4B0-4EA92A7AFDA7}"/>
    <dgm:cxn modelId="{94CED38F-E140-CA4F-A6CB-95A7CA703617}" type="presOf" srcId="{D1FD385A-49C9-4741-A4C7-391F4A806CB5}" destId="{E7F722AE-9901-436E-9468-294544D1B338}" srcOrd="0" destOrd="0" presId="urn:microsoft.com/office/officeart/2018/2/layout/IconVerticalSolidList"/>
    <dgm:cxn modelId="{59F31A99-7993-40DD-A323-5BE940870AF6}" srcId="{732352D8-A176-4F1A-8FE5-8BCCB098BBE9}" destId="{D1FD385A-49C9-4741-A4C7-391F4A806CB5}" srcOrd="2" destOrd="0" parTransId="{1E7B6E96-A173-4AF6-8451-1E7E002EEE34}" sibTransId="{A26D157F-56F5-45D1-83FD-C8B04FAAD6CD}"/>
    <dgm:cxn modelId="{EF5428A1-B61A-D346-BF3D-A5923B8169CE}" type="presOf" srcId="{42B8C270-3366-42E9-B421-67632CA49980}" destId="{1067C98C-9122-4CB9-AA2B-5842C34F7E1B}" srcOrd="0" destOrd="0" presId="urn:microsoft.com/office/officeart/2018/2/layout/IconVerticalSolidList"/>
    <dgm:cxn modelId="{386E9EA7-65E6-454E-8136-DEFA17363C71}" srcId="{732352D8-A176-4F1A-8FE5-8BCCB098BBE9}" destId="{DB61E279-67DA-46F2-A4F9-827685A352C4}" srcOrd="4" destOrd="0" parTransId="{184096D7-EDCC-463F-865E-09361ADE75E8}" sibTransId="{17EDB865-D3EF-40C3-B213-3911F47EDE5E}"/>
    <dgm:cxn modelId="{8CD6D2B6-F396-F14D-B87A-13236483B33B}" type="presOf" srcId="{0553BD3D-8C56-404A-B79D-2A96783C1D90}" destId="{ABF83F09-9101-4B8D-B0D3-63091A5B4B8D}" srcOrd="0" destOrd="0" presId="urn:microsoft.com/office/officeart/2018/2/layout/IconVerticalSolidList"/>
    <dgm:cxn modelId="{54A721D6-4C6E-6E41-94FD-F0E45143D2E3}" type="presOf" srcId="{DB61E279-67DA-46F2-A4F9-827685A352C4}" destId="{321F9B5A-7D24-4B94-ADC5-BD26D846E878}" srcOrd="0" destOrd="0" presId="urn:microsoft.com/office/officeart/2018/2/layout/IconVerticalSolidList"/>
    <dgm:cxn modelId="{4A40F321-7FFE-6B4D-AAF2-575354FB9F9F}" type="presParOf" srcId="{4305FCD8-A83E-4CF6-995F-D3820AEF3309}" destId="{AE788CE0-92DA-4509-98C4-9A41187705C3}" srcOrd="0" destOrd="0" presId="urn:microsoft.com/office/officeart/2018/2/layout/IconVerticalSolidList"/>
    <dgm:cxn modelId="{A4EE7CEA-ECCA-7D42-8801-9EDB7DEFED1A}" type="presParOf" srcId="{AE788CE0-92DA-4509-98C4-9A41187705C3}" destId="{B59F0350-3F38-4829-B2F3-FA4F2E1A925B}" srcOrd="0" destOrd="0" presId="urn:microsoft.com/office/officeart/2018/2/layout/IconVerticalSolidList"/>
    <dgm:cxn modelId="{13D44574-BF2C-BE49-8F46-7988535DE1E4}" type="presParOf" srcId="{AE788CE0-92DA-4509-98C4-9A41187705C3}" destId="{12A420B8-A717-4BC3-9574-035670CB8538}" srcOrd="1" destOrd="0" presId="urn:microsoft.com/office/officeart/2018/2/layout/IconVerticalSolidList"/>
    <dgm:cxn modelId="{9BBBA22A-3E0F-A640-A913-3D0A7F58B6A8}" type="presParOf" srcId="{AE788CE0-92DA-4509-98C4-9A41187705C3}" destId="{5F113FDC-B13F-47EA-ACE6-A867040462D7}" srcOrd="2" destOrd="0" presId="urn:microsoft.com/office/officeart/2018/2/layout/IconVerticalSolidList"/>
    <dgm:cxn modelId="{E0D2340D-EE3E-E74E-AC69-3E56480E624E}" type="presParOf" srcId="{AE788CE0-92DA-4509-98C4-9A41187705C3}" destId="{ABF83F09-9101-4B8D-B0D3-63091A5B4B8D}" srcOrd="3" destOrd="0" presId="urn:microsoft.com/office/officeart/2018/2/layout/IconVerticalSolidList"/>
    <dgm:cxn modelId="{E82A272F-8130-E943-9DAA-9F1FC3D6E4D2}" type="presParOf" srcId="{4305FCD8-A83E-4CF6-995F-D3820AEF3309}" destId="{0FCC0C7C-6F33-4067-B4D1-D68D5DE9ABC9}" srcOrd="1" destOrd="0" presId="urn:microsoft.com/office/officeart/2018/2/layout/IconVerticalSolidList"/>
    <dgm:cxn modelId="{9FA4355B-D3E8-3742-9053-9D4B4CF1746C}" type="presParOf" srcId="{4305FCD8-A83E-4CF6-995F-D3820AEF3309}" destId="{05997327-E9DD-4915-A481-7AFBD26A0D24}" srcOrd="2" destOrd="0" presId="urn:microsoft.com/office/officeart/2018/2/layout/IconVerticalSolidList"/>
    <dgm:cxn modelId="{70E62A94-0EE1-AF42-B093-2E82003A014A}" type="presParOf" srcId="{05997327-E9DD-4915-A481-7AFBD26A0D24}" destId="{0105C363-36DC-4D01-B52E-24641A9D8FE2}" srcOrd="0" destOrd="0" presId="urn:microsoft.com/office/officeart/2018/2/layout/IconVerticalSolidList"/>
    <dgm:cxn modelId="{29FD0DBC-733D-C14C-8529-53684FD959E2}" type="presParOf" srcId="{05997327-E9DD-4915-A481-7AFBD26A0D24}" destId="{418A4451-3D78-4C81-89D6-8304211AD901}" srcOrd="1" destOrd="0" presId="urn:microsoft.com/office/officeart/2018/2/layout/IconVerticalSolidList"/>
    <dgm:cxn modelId="{22EE996E-8F0D-274F-AAA2-0C1DB131DA75}" type="presParOf" srcId="{05997327-E9DD-4915-A481-7AFBD26A0D24}" destId="{799008EA-2478-4AD0-96D9-C311706A8EDF}" srcOrd="2" destOrd="0" presId="urn:microsoft.com/office/officeart/2018/2/layout/IconVerticalSolidList"/>
    <dgm:cxn modelId="{2F8B657A-5918-0C4C-A946-2D58B3862D04}" type="presParOf" srcId="{05997327-E9DD-4915-A481-7AFBD26A0D24}" destId="{BBE4D432-DC83-458D-AB25-D6F4DEA34023}" srcOrd="3" destOrd="0" presId="urn:microsoft.com/office/officeart/2018/2/layout/IconVerticalSolidList"/>
    <dgm:cxn modelId="{E1C7728A-30F4-3A47-85F8-0848BDDCC5C7}" type="presParOf" srcId="{4305FCD8-A83E-4CF6-995F-D3820AEF3309}" destId="{DB83FF25-762F-4988-9887-1B28B7792A9C}" srcOrd="3" destOrd="0" presId="urn:microsoft.com/office/officeart/2018/2/layout/IconVerticalSolidList"/>
    <dgm:cxn modelId="{9F06D996-B951-8C4F-8112-75CF15CC7C43}" type="presParOf" srcId="{4305FCD8-A83E-4CF6-995F-D3820AEF3309}" destId="{97A6A4F3-59F3-43E9-95A9-DFE7A13F50AD}" srcOrd="4" destOrd="0" presId="urn:microsoft.com/office/officeart/2018/2/layout/IconVerticalSolidList"/>
    <dgm:cxn modelId="{DD28525D-DF16-D242-B2B2-63D26E50B6A8}" type="presParOf" srcId="{97A6A4F3-59F3-43E9-95A9-DFE7A13F50AD}" destId="{434D2950-8ED3-4A32-8807-95EA51C3FF42}" srcOrd="0" destOrd="0" presId="urn:microsoft.com/office/officeart/2018/2/layout/IconVerticalSolidList"/>
    <dgm:cxn modelId="{E3B4CDBC-E23D-0F47-857F-DAD7AC567E43}" type="presParOf" srcId="{97A6A4F3-59F3-43E9-95A9-DFE7A13F50AD}" destId="{BF40E13D-B270-4D02-B77F-5235A1DFE9EF}" srcOrd="1" destOrd="0" presId="urn:microsoft.com/office/officeart/2018/2/layout/IconVerticalSolidList"/>
    <dgm:cxn modelId="{7B0E9340-BF34-5845-A3AA-047308AFEE18}" type="presParOf" srcId="{97A6A4F3-59F3-43E9-95A9-DFE7A13F50AD}" destId="{C8C61598-7CED-49E2-A9CF-DE7CA9A45EF4}" srcOrd="2" destOrd="0" presId="urn:microsoft.com/office/officeart/2018/2/layout/IconVerticalSolidList"/>
    <dgm:cxn modelId="{2ECCC1EE-5D2D-C54E-AC8A-999456864365}" type="presParOf" srcId="{97A6A4F3-59F3-43E9-95A9-DFE7A13F50AD}" destId="{E7F722AE-9901-436E-9468-294544D1B338}" srcOrd="3" destOrd="0" presId="urn:microsoft.com/office/officeart/2018/2/layout/IconVerticalSolidList"/>
    <dgm:cxn modelId="{0136EF8D-BB68-3546-8C11-2C5977F44D24}" type="presParOf" srcId="{4305FCD8-A83E-4CF6-995F-D3820AEF3309}" destId="{8CD0575E-798C-426C-9E71-B5632180A6E9}" srcOrd="5" destOrd="0" presId="urn:microsoft.com/office/officeart/2018/2/layout/IconVerticalSolidList"/>
    <dgm:cxn modelId="{8C143E6D-A1C1-4D4B-94C9-3B91790396A5}" type="presParOf" srcId="{4305FCD8-A83E-4CF6-995F-D3820AEF3309}" destId="{73C6D0D9-5EB9-4C67-B822-A43BA5660826}" srcOrd="6" destOrd="0" presId="urn:microsoft.com/office/officeart/2018/2/layout/IconVerticalSolidList"/>
    <dgm:cxn modelId="{C7141735-0EC2-2144-956A-3ED01EA09C60}" type="presParOf" srcId="{73C6D0D9-5EB9-4C67-B822-A43BA5660826}" destId="{2640C4A4-E332-4171-9A85-10F952D88861}" srcOrd="0" destOrd="0" presId="urn:microsoft.com/office/officeart/2018/2/layout/IconVerticalSolidList"/>
    <dgm:cxn modelId="{1DA7046E-E268-5A43-98C6-FBD1997B0D90}" type="presParOf" srcId="{73C6D0D9-5EB9-4C67-B822-A43BA5660826}" destId="{36F36A70-904B-4664-9A22-2E3558D35B12}" srcOrd="1" destOrd="0" presId="urn:microsoft.com/office/officeart/2018/2/layout/IconVerticalSolidList"/>
    <dgm:cxn modelId="{6561E2A1-F12F-CA4B-A747-6082151ECE27}" type="presParOf" srcId="{73C6D0D9-5EB9-4C67-B822-A43BA5660826}" destId="{26FD011E-C58C-48FA-A504-7F6AA262D5ED}" srcOrd="2" destOrd="0" presId="urn:microsoft.com/office/officeart/2018/2/layout/IconVerticalSolidList"/>
    <dgm:cxn modelId="{9458368B-283A-9043-8CB3-15F1419B454B}" type="presParOf" srcId="{73C6D0D9-5EB9-4C67-B822-A43BA5660826}" destId="{1067C98C-9122-4CB9-AA2B-5842C34F7E1B}" srcOrd="3" destOrd="0" presId="urn:microsoft.com/office/officeart/2018/2/layout/IconVerticalSolidList"/>
    <dgm:cxn modelId="{3C48AF39-8198-8148-A2D6-8232069DC7C0}" type="presParOf" srcId="{4305FCD8-A83E-4CF6-995F-D3820AEF3309}" destId="{187A5256-7757-4B0E-AED7-B577EF2CE622}" srcOrd="7" destOrd="0" presId="urn:microsoft.com/office/officeart/2018/2/layout/IconVerticalSolidList"/>
    <dgm:cxn modelId="{EC3DB932-37AB-F146-8B8E-594AB19C3EB0}" type="presParOf" srcId="{4305FCD8-A83E-4CF6-995F-D3820AEF3309}" destId="{356ED79B-DCF3-4DEB-9621-C4912108FF62}" srcOrd="8" destOrd="0" presId="urn:microsoft.com/office/officeart/2018/2/layout/IconVerticalSolidList"/>
    <dgm:cxn modelId="{4A11EE0C-D4FD-7B4D-88E5-6A9C4917159C}" type="presParOf" srcId="{356ED79B-DCF3-4DEB-9621-C4912108FF62}" destId="{720D85A7-E5A5-4399-9AE7-9F65CF9DE679}" srcOrd="0" destOrd="0" presId="urn:microsoft.com/office/officeart/2018/2/layout/IconVerticalSolidList"/>
    <dgm:cxn modelId="{CF5B3679-5F6A-8C4A-A40C-06B850375119}" type="presParOf" srcId="{356ED79B-DCF3-4DEB-9621-C4912108FF62}" destId="{BDFE337E-5EBB-48E6-8320-F9B800588D73}" srcOrd="1" destOrd="0" presId="urn:microsoft.com/office/officeart/2018/2/layout/IconVerticalSolidList"/>
    <dgm:cxn modelId="{CB6D76CE-1D0E-8342-BEDB-094D6419FC45}" type="presParOf" srcId="{356ED79B-DCF3-4DEB-9621-C4912108FF62}" destId="{218E78D1-1239-42F9-BDB4-4BE7D60793A2}" srcOrd="2" destOrd="0" presId="urn:microsoft.com/office/officeart/2018/2/layout/IconVerticalSolidList"/>
    <dgm:cxn modelId="{382571CC-C983-EA40-82D7-11266B5DAB1A}" type="presParOf" srcId="{356ED79B-DCF3-4DEB-9621-C4912108FF62}" destId="{321F9B5A-7D24-4B94-ADC5-BD26D846E878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6D235AF-8803-4FB1-95BE-27BABF020E11}" type="doc">
      <dgm:prSet loTypeId="urn:microsoft.com/office/officeart/2008/layout/LinedList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9F11E793-101C-413E-B7B3-DC57A9C02785}">
      <dgm:prSet/>
      <dgm:spPr/>
      <dgm:t>
        <a:bodyPr/>
        <a:lstStyle/>
        <a:p>
          <a:r>
            <a:rPr lang="en-US" b="1" dirty="0"/>
            <a:t>1. Lewis et al. (2020): "BART: Denoising Sequence-to-Sequence Pre-training"</a:t>
          </a:r>
        </a:p>
      </dgm:t>
    </dgm:pt>
    <dgm:pt modelId="{C41D0801-5860-4533-940B-C6FEEB544229}" type="parTrans" cxnId="{0A683FB3-8687-4C30-AEC1-2CD9340F29D1}">
      <dgm:prSet/>
      <dgm:spPr/>
      <dgm:t>
        <a:bodyPr/>
        <a:lstStyle/>
        <a:p>
          <a:endParaRPr lang="en-US"/>
        </a:p>
      </dgm:t>
    </dgm:pt>
    <dgm:pt modelId="{11CF1A4C-5767-4B82-ABBD-C8CBB24E69F2}" type="sibTrans" cxnId="{0A683FB3-8687-4C30-AEC1-2CD9340F29D1}">
      <dgm:prSet/>
      <dgm:spPr/>
      <dgm:t>
        <a:bodyPr/>
        <a:lstStyle/>
        <a:p>
          <a:endParaRPr lang="en-US"/>
        </a:p>
      </dgm:t>
    </dgm:pt>
    <dgm:pt modelId="{1D7DF949-400F-49C4-BE10-DA41C827A0F8}">
      <dgm:prSet/>
      <dgm:spPr/>
      <dgm:t>
        <a:bodyPr/>
        <a:lstStyle/>
        <a:p>
          <a:r>
            <a:rPr lang="en-US" dirty="0"/>
            <a:t>Introduced BART, a denoising autoencoder for text generation.</a:t>
          </a:r>
        </a:p>
      </dgm:t>
    </dgm:pt>
    <dgm:pt modelId="{ABCBEF06-6307-45F1-9951-8FC2FD681F75}" type="parTrans" cxnId="{430C656B-3C0B-42FB-B26D-1E09E3813DC6}">
      <dgm:prSet/>
      <dgm:spPr/>
      <dgm:t>
        <a:bodyPr/>
        <a:lstStyle/>
        <a:p>
          <a:endParaRPr lang="en-US"/>
        </a:p>
      </dgm:t>
    </dgm:pt>
    <dgm:pt modelId="{B41D16C6-3BE9-44DE-B4DC-BA3362D83B72}" type="sibTrans" cxnId="{430C656B-3C0B-42FB-B26D-1E09E3813DC6}">
      <dgm:prSet/>
      <dgm:spPr/>
      <dgm:t>
        <a:bodyPr/>
        <a:lstStyle/>
        <a:p>
          <a:endParaRPr lang="en-US"/>
        </a:p>
      </dgm:t>
    </dgm:pt>
    <dgm:pt modelId="{04C982EA-233C-4A9D-9FE2-E4E4B87EB426}">
      <dgm:prSet/>
      <dgm:spPr/>
      <dgm:t>
        <a:bodyPr/>
        <a:lstStyle/>
        <a:p>
          <a:r>
            <a:rPr lang="en-US"/>
            <a:t>Uses noise reconstruction for robust performance.</a:t>
          </a:r>
        </a:p>
      </dgm:t>
    </dgm:pt>
    <dgm:pt modelId="{A915098C-7FBC-4A95-98EF-067C85D0956F}" type="parTrans" cxnId="{EB5C4A42-2E21-4BB9-B70B-E4993EAA7F3F}">
      <dgm:prSet/>
      <dgm:spPr/>
      <dgm:t>
        <a:bodyPr/>
        <a:lstStyle/>
        <a:p>
          <a:endParaRPr lang="en-US"/>
        </a:p>
      </dgm:t>
    </dgm:pt>
    <dgm:pt modelId="{FEBB176C-E124-4FFA-875F-D708F726E408}" type="sibTrans" cxnId="{EB5C4A42-2E21-4BB9-B70B-E4993EAA7F3F}">
      <dgm:prSet/>
      <dgm:spPr/>
      <dgm:t>
        <a:bodyPr/>
        <a:lstStyle/>
        <a:p>
          <a:endParaRPr lang="en-US"/>
        </a:p>
      </dgm:t>
    </dgm:pt>
    <dgm:pt modelId="{46552B2B-5991-4797-B01B-38E0CFD79FEA}">
      <dgm:prSet/>
      <dgm:spPr/>
      <dgm:t>
        <a:bodyPr/>
        <a:lstStyle/>
        <a:p>
          <a:r>
            <a:rPr lang="en-US" dirty="0"/>
            <a:t>Relevance: Excels in abstractive and multi-document summarization tasks.</a:t>
          </a:r>
        </a:p>
      </dgm:t>
    </dgm:pt>
    <dgm:pt modelId="{8FC4F8A4-C3F8-4BE1-89A6-DE994FF1C5C6}" type="parTrans" cxnId="{FD303D4B-B41C-4594-9548-B2C681833C63}">
      <dgm:prSet/>
      <dgm:spPr/>
      <dgm:t>
        <a:bodyPr/>
        <a:lstStyle/>
        <a:p>
          <a:endParaRPr lang="en-US"/>
        </a:p>
      </dgm:t>
    </dgm:pt>
    <dgm:pt modelId="{8E0F1EF3-E327-457A-A15D-013AC9413AB6}" type="sibTrans" cxnId="{FD303D4B-B41C-4594-9548-B2C681833C63}">
      <dgm:prSet/>
      <dgm:spPr/>
      <dgm:t>
        <a:bodyPr/>
        <a:lstStyle/>
        <a:p>
          <a:endParaRPr lang="en-US"/>
        </a:p>
      </dgm:t>
    </dgm:pt>
    <dgm:pt modelId="{643AF3A3-3CA8-4303-876F-91EA6C5F5270}">
      <dgm:prSet/>
      <dgm:spPr/>
      <dgm:t>
        <a:bodyPr/>
        <a:lstStyle/>
        <a:p>
          <a:r>
            <a:rPr lang="en-US" b="1" dirty="0"/>
            <a:t>2. Zhang et al. (2020): "PEGASUS: Pre-training for Abstractive Summarization"</a:t>
          </a:r>
        </a:p>
      </dgm:t>
    </dgm:pt>
    <dgm:pt modelId="{D0B8FA24-259E-4E4F-A062-9338943EE22A}" type="parTrans" cxnId="{4C434A0E-8075-41E6-9446-89C3A98EC9E5}">
      <dgm:prSet/>
      <dgm:spPr/>
      <dgm:t>
        <a:bodyPr/>
        <a:lstStyle/>
        <a:p>
          <a:endParaRPr lang="en-US"/>
        </a:p>
      </dgm:t>
    </dgm:pt>
    <dgm:pt modelId="{A5DBEBBC-228C-4A98-A709-E2F1AB1DD445}" type="sibTrans" cxnId="{4C434A0E-8075-41E6-9446-89C3A98EC9E5}">
      <dgm:prSet/>
      <dgm:spPr/>
      <dgm:t>
        <a:bodyPr/>
        <a:lstStyle/>
        <a:p>
          <a:endParaRPr lang="en-US"/>
        </a:p>
      </dgm:t>
    </dgm:pt>
    <dgm:pt modelId="{A83236AA-9C9D-4B6D-98E8-7117899CDDD8}">
      <dgm:prSet/>
      <dgm:spPr/>
      <dgm:t>
        <a:bodyPr/>
        <a:lstStyle/>
        <a:p>
          <a:r>
            <a:rPr lang="en-US" dirty="0"/>
            <a:t>Developed PEGASUS, using Gap-Sentence Generation for pretraining.</a:t>
          </a:r>
        </a:p>
      </dgm:t>
    </dgm:pt>
    <dgm:pt modelId="{FBFAFA17-3120-43E0-BA80-DAB080A390AD}" type="parTrans" cxnId="{5AEB79A3-0790-4467-A04F-DB171C8345AF}">
      <dgm:prSet/>
      <dgm:spPr/>
      <dgm:t>
        <a:bodyPr/>
        <a:lstStyle/>
        <a:p>
          <a:endParaRPr lang="en-US"/>
        </a:p>
      </dgm:t>
    </dgm:pt>
    <dgm:pt modelId="{094F6900-4E3E-4C2C-B36C-D3629B5207D5}" type="sibTrans" cxnId="{5AEB79A3-0790-4467-A04F-DB171C8345AF}">
      <dgm:prSet/>
      <dgm:spPr/>
      <dgm:t>
        <a:bodyPr/>
        <a:lstStyle/>
        <a:p>
          <a:endParaRPr lang="en-US"/>
        </a:p>
      </dgm:t>
    </dgm:pt>
    <dgm:pt modelId="{6DE3442B-94F6-4A33-8505-9701CED4BF89}">
      <dgm:prSet/>
      <dgm:spPr/>
      <dgm:t>
        <a:bodyPr/>
        <a:lstStyle/>
        <a:p>
          <a:r>
            <a:rPr lang="en-US" dirty="0"/>
            <a:t>Achieved state-of-the-art performance on datasets like PubMed.</a:t>
          </a:r>
        </a:p>
      </dgm:t>
    </dgm:pt>
    <dgm:pt modelId="{8CD54D92-090C-44F7-9656-D8079F80C504}" type="parTrans" cxnId="{608571E0-3C70-4944-872F-2B27BA2F28F2}">
      <dgm:prSet/>
      <dgm:spPr/>
      <dgm:t>
        <a:bodyPr/>
        <a:lstStyle/>
        <a:p>
          <a:endParaRPr lang="en-US"/>
        </a:p>
      </dgm:t>
    </dgm:pt>
    <dgm:pt modelId="{67BFD0D7-97F4-4CDC-B420-BA29439F4112}" type="sibTrans" cxnId="{608571E0-3C70-4944-872F-2B27BA2F28F2}">
      <dgm:prSet/>
      <dgm:spPr/>
      <dgm:t>
        <a:bodyPr/>
        <a:lstStyle/>
        <a:p>
          <a:endParaRPr lang="en-US"/>
        </a:p>
      </dgm:t>
    </dgm:pt>
    <dgm:pt modelId="{E1852F87-E653-4DE9-8E4F-BD80CE64DFAB}">
      <dgm:prSet/>
      <dgm:spPr/>
      <dgm:t>
        <a:bodyPr/>
        <a:lstStyle/>
        <a:p>
          <a:r>
            <a:rPr lang="en-US"/>
            <a:t>Relevance: Optimized for medical and scientific summarization.</a:t>
          </a:r>
        </a:p>
      </dgm:t>
    </dgm:pt>
    <dgm:pt modelId="{DED9D86F-EC11-41A0-A743-8595CEB83610}" type="parTrans" cxnId="{F7698CE4-4D66-4855-A741-70A12DFE2B53}">
      <dgm:prSet/>
      <dgm:spPr/>
      <dgm:t>
        <a:bodyPr/>
        <a:lstStyle/>
        <a:p>
          <a:endParaRPr lang="en-US"/>
        </a:p>
      </dgm:t>
    </dgm:pt>
    <dgm:pt modelId="{2551A10C-55FF-43AA-8EAC-54A4BBEF3071}" type="sibTrans" cxnId="{F7698CE4-4D66-4855-A741-70A12DFE2B53}">
      <dgm:prSet/>
      <dgm:spPr/>
      <dgm:t>
        <a:bodyPr/>
        <a:lstStyle/>
        <a:p>
          <a:endParaRPr lang="en-US"/>
        </a:p>
      </dgm:t>
    </dgm:pt>
    <dgm:pt modelId="{F25E6ACA-FF12-41D0-AAA4-E97410F0A88B}">
      <dgm:prSet/>
      <dgm:spPr/>
      <dgm:t>
        <a:bodyPr/>
        <a:lstStyle/>
        <a:p>
          <a:r>
            <a:rPr lang="en-US" b="1" dirty="0"/>
            <a:t>3. </a:t>
          </a:r>
          <a:r>
            <a:rPr lang="en-US" b="1" dirty="0" err="1"/>
            <a:t>Beltagy</a:t>
          </a:r>
          <a:r>
            <a:rPr lang="en-US" b="1" dirty="0"/>
            <a:t> et al. (2019): "</a:t>
          </a:r>
          <a:r>
            <a:rPr lang="en-US" b="1" dirty="0" err="1"/>
            <a:t>SciBERT</a:t>
          </a:r>
          <a:r>
            <a:rPr lang="en-US" b="1" dirty="0"/>
            <a:t>: Pretrained Model for Scientific Text"</a:t>
          </a:r>
        </a:p>
      </dgm:t>
    </dgm:pt>
    <dgm:pt modelId="{192B8B0A-B870-4835-86CF-9C374B26FA1C}" type="parTrans" cxnId="{6B4A0A5B-0917-4EAB-9DA3-0475A8381BED}">
      <dgm:prSet/>
      <dgm:spPr/>
      <dgm:t>
        <a:bodyPr/>
        <a:lstStyle/>
        <a:p>
          <a:endParaRPr lang="en-US"/>
        </a:p>
      </dgm:t>
    </dgm:pt>
    <dgm:pt modelId="{9A67B5CD-B1A8-42D2-8048-44937BBCDABD}" type="sibTrans" cxnId="{6B4A0A5B-0917-4EAB-9DA3-0475A8381BED}">
      <dgm:prSet/>
      <dgm:spPr/>
      <dgm:t>
        <a:bodyPr/>
        <a:lstStyle/>
        <a:p>
          <a:endParaRPr lang="en-US"/>
        </a:p>
      </dgm:t>
    </dgm:pt>
    <dgm:pt modelId="{3A5F1791-9278-4DD9-AF6B-8B0C65E2989A}">
      <dgm:prSet/>
      <dgm:spPr/>
      <dgm:t>
        <a:bodyPr/>
        <a:lstStyle/>
        <a:p>
          <a:r>
            <a:rPr lang="en-US" dirty="0"/>
            <a:t>Fine-tuned on scientific and biomedical datasets.</a:t>
          </a:r>
        </a:p>
      </dgm:t>
    </dgm:pt>
    <dgm:pt modelId="{11DC3CE3-2DFA-41CE-86EC-D74BF8A6DD2E}" type="parTrans" cxnId="{CD2C5403-AD2F-411C-BA89-C2C12F9B5DCD}">
      <dgm:prSet/>
      <dgm:spPr/>
      <dgm:t>
        <a:bodyPr/>
        <a:lstStyle/>
        <a:p>
          <a:endParaRPr lang="en-US"/>
        </a:p>
      </dgm:t>
    </dgm:pt>
    <dgm:pt modelId="{E61B243C-E8CC-4AD3-A40F-A83366AC3297}" type="sibTrans" cxnId="{CD2C5403-AD2F-411C-BA89-C2C12F9B5DCD}">
      <dgm:prSet/>
      <dgm:spPr/>
      <dgm:t>
        <a:bodyPr/>
        <a:lstStyle/>
        <a:p>
          <a:endParaRPr lang="en-US"/>
        </a:p>
      </dgm:t>
    </dgm:pt>
    <dgm:pt modelId="{3A278295-AB47-4AE2-8742-37E16429439B}">
      <dgm:prSet/>
      <dgm:spPr/>
      <dgm:t>
        <a:bodyPr/>
        <a:lstStyle/>
        <a:p>
          <a:r>
            <a:rPr lang="en-US"/>
            <a:t>Enhanced domain-specific summarization and NLP tasks.</a:t>
          </a:r>
        </a:p>
      </dgm:t>
    </dgm:pt>
    <dgm:pt modelId="{40D1FBDB-CD21-4725-9B9C-00678DE33584}" type="parTrans" cxnId="{FC81EA99-E9B6-4846-88A1-AD7CA98A17F3}">
      <dgm:prSet/>
      <dgm:spPr/>
      <dgm:t>
        <a:bodyPr/>
        <a:lstStyle/>
        <a:p>
          <a:endParaRPr lang="en-US"/>
        </a:p>
      </dgm:t>
    </dgm:pt>
    <dgm:pt modelId="{F4D9B5C1-177D-4173-9FE1-E96932804ADC}" type="sibTrans" cxnId="{FC81EA99-E9B6-4846-88A1-AD7CA98A17F3}">
      <dgm:prSet/>
      <dgm:spPr/>
      <dgm:t>
        <a:bodyPr/>
        <a:lstStyle/>
        <a:p>
          <a:endParaRPr lang="en-US"/>
        </a:p>
      </dgm:t>
    </dgm:pt>
    <dgm:pt modelId="{4FEA1B14-751F-4109-B1B3-8A1F2FB935A2}">
      <dgm:prSet/>
      <dgm:spPr/>
      <dgm:t>
        <a:bodyPr/>
        <a:lstStyle/>
        <a:p>
          <a:r>
            <a:rPr lang="en-US"/>
            <a:t>Relevance: Effective for summarizing complex medical research.</a:t>
          </a:r>
        </a:p>
      </dgm:t>
    </dgm:pt>
    <dgm:pt modelId="{262FF1E3-050B-4D18-9C9E-E856456335C3}" type="parTrans" cxnId="{E16641AA-CDBE-4D04-8D7C-859C814A9D69}">
      <dgm:prSet/>
      <dgm:spPr/>
      <dgm:t>
        <a:bodyPr/>
        <a:lstStyle/>
        <a:p>
          <a:endParaRPr lang="en-US"/>
        </a:p>
      </dgm:t>
    </dgm:pt>
    <dgm:pt modelId="{6AE19BC7-CDC6-4159-9115-8C5745C8B706}" type="sibTrans" cxnId="{E16641AA-CDBE-4D04-8D7C-859C814A9D69}">
      <dgm:prSet/>
      <dgm:spPr/>
      <dgm:t>
        <a:bodyPr/>
        <a:lstStyle/>
        <a:p>
          <a:endParaRPr lang="en-US"/>
        </a:p>
      </dgm:t>
    </dgm:pt>
    <dgm:pt modelId="{4A8421A7-8932-43F6-9ECD-D551CA8590BE}" type="pres">
      <dgm:prSet presAssocID="{B6D235AF-8803-4FB1-95BE-27BABF020E11}" presName="vert0" presStyleCnt="0">
        <dgm:presLayoutVars>
          <dgm:dir/>
          <dgm:animOne val="branch"/>
          <dgm:animLvl val="lvl"/>
        </dgm:presLayoutVars>
      </dgm:prSet>
      <dgm:spPr/>
    </dgm:pt>
    <dgm:pt modelId="{9D73F184-6F7E-40F1-B6FD-9627C8777716}" type="pres">
      <dgm:prSet presAssocID="{9F11E793-101C-413E-B7B3-DC57A9C02785}" presName="thickLine" presStyleLbl="alignNode1" presStyleIdx="0" presStyleCnt="12"/>
      <dgm:spPr/>
    </dgm:pt>
    <dgm:pt modelId="{5A08CD1B-948E-4FDB-8406-5AF6E88E889C}" type="pres">
      <dgm:prSet presAssocID="{9F11E793-101C-413E-B7B3-DC57A9C02785}" presName="horz1" presStyleCnt="0"/>
      <dgm:spPr/>
    </dgm:pt>
    <dgm:pt modelId="{1618576C-28B9-4500-AD52-2D25F8427067}" type="pres">
      <dgm:prSet presAssocID="{9F11E793-101C-413E-B7B3-DC57A9C02785}" presName="tx1" presStyleLbl="revTx" presStyleIdx="0" presStyleCnt="12"/>
      <dgm:spPr/>
    </dgm:pt>
    <dgm:pt modelId="{3FFCAA58-E881-4AB4-A026-5C26348CAE75}" type="pres">
      <dgm:prSet presAssocID="{9F11E793-101C-413E-B7B3-DC57A9C02785}" presName="vert1" presStyleCnt="0"/>
      <dgm:spPr/>
    </dgm:pt>
    <dgm:pt modelId="{52EBBB03-2D41-4EFA-995B-0035CD50C052}" type="pres">
      <dgm:prSet presAssocID="{1D7DF949-400F-49C4-BE10-DA41C827A0F8}" presName="thickLine" presStyleLbl="alignNode1" presStyleIdx="1" presStyleCnt="12"/>
      <dgm:spPr/>
    </dgm:pt>
    <dgm:pt modelId="{1777B197-0278-45F5-8685-328D90A2272F}" type="pres">
      <dgm:prSet presAssocID="{1D7DF949-400F-49C4-BE10-DA41C827A0F8}" presName="horz1" presStyleCnt="0"/>
      <dgm:spPr/>
    </dgm:pt>
    <dgm:pt modelId="{A82B3AD8-7304-40A9-9689-EC57A1A8B832}" type="pres">
      <dgm:prSet presAssocID="{1D7DF949-400F-49C4-BE10-DA41C827A0F8}" presName="tx1" presStyleLbl="revTx" presStyleIdx="1" presStyleCnt="12"/>
      <dgm:spPr/>
    </dgm:pt>
    <dgm:pt modelId="{94166DA3-4137-4A5D-9D92-3776A7538E6C}" type="pres">
      <dgm:prSet presAssocID="{1D7DF949-400F-49C4-BE10-DA41C827A0F8}" presName="vert1" presStyleCnt="0"/>
      <dgm:spPr/>
    </dgm:pt>
    <dgm:pt modelId="{BDB467FE-9784-41A0-9266-06FB389E91E0}" type="pres">
      <dgm:prSet presAssocID="{04C982EA-233C-4A9D-9FE2-E4E4B87EB426}" presName="thickLine" presStyleLbl="alignNode1" presStyleIdx="2" presStyleCnt="12"/>
      <dgm:spPr/>
    </dgm:pt>
    <dgm:pt modelId="{CB4D25CE-8085-4DC1-94AB-C6A3FF04619A}" type="pres">
      <dgm:prSet presAssocID="{04C982EA-233C-4A9D-9FE2-E4E4B87EB426}" presName="horz1" presStyleCnt="0"/>
      <dgm:spPr/>
    </dgm:pt>
    <dgm:pt modelId="{81980968-D5CC-4568-83AF-1CE7BB7BC573}" type="pres">
      <dgm:prSet presAssocID="{04C982EA-233C-4A9D-9FE2-E4E4B87EB426}" presName="tx1" presStyleLbl="revTx" presStyleIdx="2" presStyleCnt="12"/>
      <dgm:spPr/>
    </dgm:pt>
    <dgm:pt modelId="{9D5A9099-3C02-4001-A2E3-56A941B23952}" type="pres">
      <dgm:prSet presAssocID="{04C982EA-233C-4A9D-9FE2-E4E4B87EB426}" presName="vert1" presStyleCnt="0"/>
      <dgm:spPr/>
    </dgm:pt>
    <dgm:pt modelId="{810C5C19-0241-4B69-AB5B-9C8612AD49B1}" type="pres">
      <dgm:prSet presAssocID="{46552B2B-5991-4797-B01B-38E0CFD79FEA}" presName="thickLine" presStyleLbl="alignNode1" presStyleIdx="3" presStyleCnt="12"/>
      <dgm:spPr/>
    </dgm:pt>
    <dgm:pt modelId="{276A423A-FE0A-41B4-B16F-8A66BA8EABCB}" type="pres">
      <dgm:prSet presAssocID="{46552B2B-5991-4797-B01B-38E0CFD79FEA}" presName="horz1" presStyleCnt="0"/>
      <dgm:spPr/>
    </dgm:pt>
    <dgm:pt modelId="{C40D514B-2FA5-4FCA-AF86-930062D39FDC}" type="pres">
      <dgm:prSet presAssocID="{46552B2B-5991-4797-B01B-38E0CFD79FEA}" presName="tx1" presStyleLbl="revTx" presStyleIdx="3" presStyleCnt="12"/>
      <dgm:spPr/>
    </dgm:pt>
    <dgm:pt modelId="{0DF132CC-79B3-49D5-A6CB-19214FC72252}" type="pres">
      <dgm:prSet presAssocID="{46552B2B-5991-4797-B01B-38E0CFD79FEA}" presName="vert1" presStyleCnt="0"/>
      <dgm:spPr/>
    </dgm:pt>
    <dgm:pt modelId="{A3591C70-8389-4D73-BFB5-6D4F3B749692}" type="pres">
      <dgm:prSet presAssocID="{643AF3A3-3CA8-4303-876F-91EA6C5F5270}" presName="thickLine" presStyleLbl="alignNode1" presStyleIdx="4" presStyleCnt="12"/>
      <dgm:spPr/>
    </dgm:pt>
    <dgm:pt modelId="{DDF8C127-56D4-4F2C-8491-042D0465B22D}" type="pres">
      <dgm:prSet presAssocID="{643AF3A3-3CA8-4303-876F-91EA6C5F5270}" presName="horz1" presStyleCnt="0"/>
      <dgm:spPr/>
    </dgm:pt>
    <dgm:pt modelId="{9124E217-6234-4557-B839-48FAF12A4637}" type="pres">
      <dgm:prSet presAssocID="{643AF3A3-3CA8-4303-876F-91EA6C5F5270}" presName="tx1" presStyleLbl="revTx" presStyleIdx="4" presStyleCnt="12"/>
      <dgm:spPr/>
    </dgm:pt>
    <dgm:pt modelId="{560FF7CA-E5D8-43ED-8EAE-0271B02CD5D3}" type="pres">
      <dgm:prSet presAssocID="{643AF3A3-3CA8-4303-876F-91EA6C5F5270}" presName="vert1" presStyleCnt="0"/>
      <dgm:spPr/>
    </dgm:pt>
    <dgm:pt modelId="{47A18395-ED71-4BD2-B354-9AFED5E46998}" type="pres">
      <dgm:prSet presAssocID="{A83236AA-9C9D-4B6D-98E8-7117899CDDD8}" presName="thickLine" presStyleLbl="alignNode1" presStyleIdx="5" presStyleCnt="12"/>
      <dgm:spPr/>
    </dgm:pt>
    <dgm:pt modelId="{B3698326-5801-448B-9BF0-76F02F942913}" type="pres">
      <dgm:prSet presAssocID="{A83236AA-9C9D-4B6D-98E8-7117899CDDD8}" presName="horz1" presStyleCnt="0"/>
      <dgm:spPr/>
    </dgm:pt>
    <dgm:pt modelId="{FD80B362-7524-4717-A381-AFF734D60FC1}" type="pres">
      <dgm:prSet presAssocID="{A83236AA-9C9D-4B6D-98E8-7117899CDDD8}" presName="tx1" presStyleLbl="revTx" presStyleIdx="5" presStyleCnt="12"/>
      <dgm:spPr/>
    </dgm:pt>
    <dgm:pt modelId="{EFAFFBA0-90AA-45C8-8247-50D0CA31DCA2}" type="pres">
      <dgm:prSet presAssocID="{A83236AA-9C9D-4B6D-98E8-7117899CDDD8}" presName="vert1" presStyleCnt="0"/>
      <dgm:spPr/>
    </dgm:pt>
    <dgm:pt modelId="{0EF2825C-736C-4ACE-B77D-9CE3D99D0DD2}" type="pres">
      <dgm:prSet presAssocID="{6DE3442B-94F6-4A33-8505-9701CED4BF89}" presName="thickLine" presStyleLbl="alignNode1" presStyleIdx="6" presStyleCnt="12"/>
      <dgm:spPr/>
    </dgm:pt>
    <dgm:pt modelId="{79B37454-02D0-4A46-A9DA-390777308C8E}" type="pres">
      <dgm:prSet presAssocID="{6DE3442B-94F6-4A33-8505-9701CED4BF89}" presName="horz1" presStyleCnt="0"/>
      <dgm:spPr/>
    </dgm:pt>
    <dgm:pt modelId="{0728E9B1-9D6B-4B91-B51D-D2302E98F85F}" type="pres">
      <dgm:prSet presAssocID="{6DE3442B-94F6-4A33-8505-9701CED4BF89}" presName="tx1" presStyleLbl="revTx" presStyleIdx="6" presStyleCnt="12"/>
      <dgm:spPr/>
    </dgm:pt>
    <dgm:pt modelId="{A208970D-38B2-4D2A-9B90-48A52C71F8C6}" type="pres">
      <dgm:prSet presAssocID="{6DE3442B-94F6-4A33-8505-9701CED4BF89}" presName="vert1" presStyleCnt="0"/>
      <dgm:spPr/>
    </dgm:pt>
    <dgm:pt modelId="{5EF54B1D-9141-497D-B8F0-280530F06C46}" type="pres">
      <dgm:prSet presAssocID="{E1852F87-E653-4DE9-8E4F-BD80CE64DFAB}" presName="thickLine" presStyleLbl="alignNode1" presStyleIdx="7" presStyleCnt="12"/>
      <dgm:spPr/>
    </dgm:pt>
    <dgm:pt modelId="{F79F7307-193A-4143-9638-CE708F38BBB3}" type="pres">
      <dgm:prSet presAssocID="{E1852F87-E653-4DE9-8E4F-BD80CE64DFAB}" presName="horz1" presStyleCnt="0"/>
      <dgm:spPr/>
    </dgm:pt>
    <dgm:pt modelId="{3707DB92-664B-4862-B93A-0A4997671F79}" type="pres">
      <dgm:prSet presAssocID="{E1852F87-E653-4DE9-8E4F-BD80CE64DFAB}" presName="tx1" presStyleLbl="revTx" presStyleIdx="7" presStyleCnt="12"/>
      <dgm:spPr/>
    </dgm:pt>
    <dgm:pt modelId="{745DAA83-C0C3-4B65-A1D1-EEAA4E24DDE8}" type="pres">
      <dgm:prSet presAssocID="{E1852F87-E653-4DE9-8E4F-BD80CE64DFAB}" presName="vert1" presStyleCnt="0"/>
      <dgm:spPr/>
    </dgm:pt>
    <dgm:pt modelId="{479DD14B-F58D-418A-981F-ACCF2442CF02}" type="pres">
      <dgm:prSet presAssocID="{F25E6ACA-FF12-41D0-AAA4-E97410F0A88B}" presName="thickLine" presStyleLbl="alignNode1" presStyleIdx="8" presStyleCnt="12"/>
      <dgm:spPr/>
    </dgm:pt>
    <dgm:pt modelId="{A0F7F361-5DE9-49B5-9A7A-0D5E65947FC7}" type="pres">
      <dgm:prSet presAssocID="{F25E6ACA-FF12-41D0-AAA4-E97410F0A88B}" presName="horz1" presStyleCnt="0"/>
      <dgm:spPr/>
    </dgm:pt>
    <dgm:pt modelId="{943403DE-80F6-49E0-8E66-B227DCB51DA0}" type="pres">
      <dgm:prSet presAssocID="{F25E6ACA-FF12-41D0-AAA4-E97410F0A88B}" presName="tx1" presStyleLbl="revTx" presStyleIdx="8" presStyleCnt="12"/>
      <dgm:spPr/>
    </dgm:pt>
    <dgm:pt modelId="{264233E8-69E1-4233-9389-673EC87BCF91}" type="pres">
      <dgm:prSet presAssocID="{F25E6ACA-FF12-41D0-AAA4-E97410F0A88B}" presName="vert1" presStyleCnt="0"/>
      <dgm:spPr/>
    </dgm:pt>
    <dgm:pt modelId="{E76FB23D-9F1E-4DC3-87DD-78570AAC0155}" type="pres">
      <dgm:prSet presAssocID="{3A5F1791-9278-4DD9-AF6B-8B0C65E2989A}" presName="thickLine" presStyleLbl="alignNode1" presStyleIdx="9" presStyleCnt="12"/>
      <dgm:spPr/>
    </dgm:pt>
    <dgm:pt modelId="{67A20598-A95F-4586-8EFA-C12A370AB15D}" type="pres">
      <dgm:prSet presAssocID="{3A5F1791-9278-4DD9-AF6B-8B0C65E2989A}" presName="horz1" presStyleCnt="0"/>
      <dgm:spPr/>
    </dgm:pt>
    <dgm:pt modelId="{CB705065-99B8-419B-A7D7-A64120FAA89F}" type="pres">
      <dgm:prSet presAssocID="{3A5F1791-9278-4DD9-AF6B-8B0C65E2989A}" presName="tx1" presStyleLbl="revTx" presStyleIdx="9" presStyleCnt="12"/>
      <dgm:spPr/>
    </dgm:pt>
    <dgm:pt modelId="{A0C081C9-F020-4F0E-BD19-B5BB2FF6D7AE}" type="pres">
      <dgm:prSet presAssocID="{3A5F1791-9278-4DD9-AF6B-8B0C65E2989A}" presName="vert1" presStyleCnt="0"/>
      <dgm:spPr/>
    </dgm:pt>
    <dgm:pt modelId="{DC89BF34-4EEE-4439-AC43-ED49F2A43F9D}" type="pres">
      <dgm:prSet presAssocID="{3A278295-AB47-4AE2-8742-37E16429439B}" presName="thickLine" presStyleLbl="alignNode1" presStyleIdx="10" presStyleCnt="12"/>
      <dgm:spPr/>
    </dgm:pt>
    <dgm:pt modelId="{5836B901-06DD-4C6D-8C7C-287D037E248D}" type="pres">
      <dgm:prSet presAssocID="{3A278295-AB47-4AE2-8742-37E16429439B}" presName="horz1" presStyleCnt="0"/>
      <dgm:spPr/>
    </dgm:pt>
    <dgm:pt modelId="{A767EFC9-694E-4E26-A5DD-FC72A76D98AA}" type="pres">
      <dgm:prSet presAssocID="{3A278295-AB47-4AE2-8742-37E16429439B}" presName="tx1" presStyleLbl="revTx" presStyleIdx="10" presStyleCnt="12"/>
      <dgm:spPr/>
    </dgm:pt>
    <dgm:pt modelId="{086E61E1-03F8-4ABF-9A98-D5CD9635A295}" type="pres">
      <dgm:prSet presAssocID="{3A278295-AB47-4AE2-8742-37E16429439B}" presName="vert1" presStyleCnt="0"/>
      <dgm:spPr/>
    </dgm:pt>
    <dgm:pt modelId="{571E9675-DF7B-4293-99FA-DBE549E29784}" type="pres">
      <dgm:prSet presAssocID="{4FEA1B14-751F-4109-B1B3-8A1F2FB935A2}" presName="thickLine" presStyleLbl="alignNode1" presStyleIdx="11" presStyleCnt="12"/>
      <dgm:spPr/>
    </dgm:pt>
    <dgm:pt modelId="{C99F34E4-1F39-41E9-9209-89B3559D5E93}" type="pres">
      <dgm:prSet presAssocID="{4FEA1B14-751F-4109-B1B3-8A1F2FB935A2}" presName="horz1" presStyleCnt="0"/>
      <dgm:spPr/>
    </dgm:pt>
    <dgm:pt modelId="{415C5F03-0705-480F-A37F-B3A6B0B271AB}" type="pres">
      <dgm:prSet presAssocID="{4FEA1B14-751F-4109-B1B3-8A1F2FB935A2}" presName="tx1" presStyleLbl="revTx" presStyleIdx="11" presStyleCnt="12"/>
      <dgm:spPr/>
    </dgm:pt>
    <dgm:pt modelId="{62AAC0C8-6A8F-49A7-8B5D-21047A1DDDCE}" type="pres">
      <dgm:prSet presAssocID="{4FEA1B14-751F-4109-B1B3-8A1F2FB935A2}" presName="vert1" presStyleCnt="0"/>
      <dgm:spPr/>
    </dgm:pt>
  </dgm:ptLst>
  <dgm:cxnLst>
    <dgm:cxn modelId="{CD2C5403-AD2F-411C-BA89-C2C12F9B5DCD}" srcId="{B6D235AF-8803-4FB1-95BE-27BABF020E11}" destId="{3A5F1791-9278-4DD9-AF6B-8B0C65E2989A}" srcOrd="9" destOrd="0" parTransId="{11DC3CE3-2DFA-41CE-86EC-D74BF8A6DD2E}" sibTransId="{E61B243C-E8CC-4AD3-A40F-A83366AC3297}"/>
    <dgm:cxn modelId="{4C434A0E-8075-41E6-9446-89C3A98EC9E5}" srcId="{B6D235AF-8803-4FB1-95BE-27BABF020E11}" destId="{643AF3A3-3CA8-4303-876F-91EA6C5F5270}" srcOrd="4" destOrd="0" parTransId="{D0B8FA24-259E-4E4F-A062-9338943EE22A}" sibTransId="{A5DBEBBC-228C-4A98-A709-E2F1AB1DD445}"/>
    <dgm:cxn modelId="{5A227D13-917C-43E0-83F7-D1500EF97562}" type="presOf" srcId="{F25E6ACA-FF12-41D0-AAA4-E97410F0A88B}" destId="{943403DE-80F6-49E0-8E66-B227DCB51DA0}" srcOrd="0" destOrd="0" presId="urn:microsoft.com/office/officeart/2008/layout/LinedList"/>
    <dgm:cxn modelId="{86E4F21B-F6EF-453C-849F-4E78EC57F265}" type="presOf" srcId="{46552B2B-5991-4797-B01B-38E0CFD79FEA}" destId="{C40D514B-2FA5-4FCA-AF86-930062D39FDC}" srcOrd="0" destOrd="0" presId="urn:microsoft.com/office/officeart/2008/layout/LinedList"/>
    <dgm:cxn modelId="{BDD3CA40-EB3A-49D7-BA0E-516E4A079D8C}" type="presOf" srcId="{04C982EA-233C-4A9D-9FE2-E4E4B87EB426}" destId="{81980968-D5CC-4568-83AF-1CE7BB7BC573}" srcOrd="0" destOrd="0" presId="urn:microsoft.com/office/officeart/2008/layout/LinedList"/>
    <dgm:cxn modelId="{6B4A0A5B-0917-4EAB-9DA3-0475A8381BED}" srcId="{B6D235AF-8803-4FB1-95BE-27BABF020E11}" destId="{F25E6ACA-FF12-41D0-AAA4-E97410F0A88B}" srcOrd="8" destOrd="0" parTransId="{192B8B0A-B870-4835-86CF-9C374B26FA1C}" sibTransId="{9A67B5CD-B1A8-42D2-8048-44937BBCDABD}"/>
    <dgm:cxn modelId="{EB5C4A42-2E21-4BB9-B70B-E4993EAA7F3F}" srcId="{B6D235AF-8803-4FB1-95BE-27BABF020E11}" destId="{04C982EA-233C-4A9D-9FE2-E4E4B87EB426}" srcOrd="2" destOrd="0" parTransId="{A915098C-7FBC-4A95-98EF-067C85D0956F}" sibTransId="{FEBB176C-E124-4FFA-875F-D708F726E408}"/>
    <dgm:cxn modelId="{FA267A49-D1C7-4412-9842-057F9B364E9B}" type="presOf" srcId="{B6D235AF-8803-4FB1-95BE-27BABF020E11}" destId="{4A8421A7-8932-43F6-9ECD-D551CA8590BE}" srcOrd="0" destOrd="0" presId="urn:microsoft.com/office/officeart/2008/layout/LinedList"/>
    <dgm:cxn modelId="{FD303D4B-B41C-4594-9548-B2C681833C63}" srcId="{B6D235AF-8803-4FB1-95BE-27BABF020E11}" destId="{46552B2B-5991-4797-B01B-38E0CFD79FEA}" srcOrd="3" destOrd="0" parTransId="{8FC4F8A4-C3F8-4BE1-89A6-DE994FF1C5C6}" sibTransId="{8E0F1EF3-E327-457A-A15D-013AC9413AB6}"/>
    <dgm:cxn modelId="{430C656B-3C0B-42FB-B26D-1E09E3813DC6}" srcId="{B6D235AF-8803-4FB1-95BE-27BABF020E11}" destId="{1D7DF949-400F-49C4-BE10-DA41C827A0F8}" srcOrd="1" destOrd="0" parTransId="{ABCBEF06-6307-45F1-9951-8FC2FD681F75}" sibTransId="{B41D16C6-3BE9-44DE-B4DC-BA3362D83B72}"/>
    <dgm:cxn modelId="{284B1B70-E396-406C-9303-4973442B4A83}" type="presOf" srcId="{E1852F87-E653-4DE9-8E4F-BD80CE64DFAB}" destId="{3707DB92-664B-4862-B93A-0A4997671F79}" srcOrd="0" destOrd="0" presId="urn:microsoft.com/office/officeart/2008/layout/LinedList"/>
    <dgm:cxn modelId="{20621180-BCFA-46D7-86D3-5B61148111FE}" type="presOf" srcId="{643AF3A3-3CA8-4303-876F-91EA6C5F5270}" destId="{9124E217-6234-4557-B839-48FAF12A4637}" srcOrd="0" destOrd="0" presId="urn:microsoft.com/office/officeart/2008/layout/LinedList"/>
    <dgm:cxn modelId="{D5901E8F-CE64-4F56-B0DB-2997907A33D4}" type="presOf" srcId="{6DE3442B-94F6-4A33-8505-9701CED4BF89}" destId="{0728E9B1-9D6B-4B91-B51D-D2302E98F85F}" srcOrd="0" destOrd="0" presId="urn:microsoft.com/office/officeart/2008/layout/LinedList"/>
    <dgm:cxn modelId="{644F8892-C3AC-48BB-A40F-03C27BFD2EC7}" type="presOf" srcId="{9F11E793-101C-413E-B7B3-DC57A9C02785}" destId="{1618576C-28B9-4500-AD52-2D25F8427067}" srcOrd="0" destOrd="0" presId="urn:microsoft.com/office/officeart/2008/layout/LinedList"/>
    <dgm:cxn modelId="{FC81EA99-E9B6-4846-88A1-AD7CA98A17F3}" srcId="{B6D235AF-8803-4FB1-95BE-27BABF020E11}" destId="{3A278295-AB47-4AE2-8742-37E16429439B}" srcOrd="10" destOrd="0" parTransId="{40D1FBDB-CD21-4725-9B9C-00678DE33584}" sibTransId="{F4D9B5C1-177D-4173-9FE1-E96932804ADC}"/>
    <dgm:cxn modelId="{5AEB79A3-0790-4467-A04F-DB171C8345AF}" srcId="{B6D235AF-8803-4FB1-95BE-27BABF020E11}" destId="{A83236AA-9C9D-4B6D-98E8-7117899CDDD8}" srcOrd="5" destOrd="0" parTransId="{FBFAFA17-3120-43E0-BA80-DAB080A390AD}" sibTransId="{094F6900-4E3E-4C2C-B36C-D3629B5207D5}"/>
    <dgm:cxn modelId="{E16641AA-CDBE-4D04-8D7C-859C814A9D69}" srcId="{B6D235AF-8803-4FB1-95BE-27BABF020E11}" destId="{4FEA1B14-751F-4109-B1B3-8A1F2FB935A2}" srcOrd="11" destOrd="0" parTransId="{262FF1E3-050B-4D18-9C9E-E856456335C3}" sibTransId="{6AE19BC7-CDC6-4159-9115-8C5745C8B706}"/>
    <dgm:cxn modelId="{0A683FB3-8687-4C30-AEC1-2CD9340F29D1}" srcId="{B6D235AF-8803-4FB1-95BE-27BABF020E11}" destId="{9F11E793-101C-413E-B7B3-DC57A9C02785}" srcOrd="0" destOrd="0" parTransId="{C41D0801-5860-4533-940B-C6FEEB544229}" sibTransId="{11CF1A4C-5767-4B82-ABBD-C8CBB24E69F2}"/>
    <dgm:cxn modelId="{78F331C5-BD85-47CA-9F5D-653C797FA790}" type="presOf" srcId="{3A5F1791-9278-4DD9-AF6B-8B0C65E2989A}" destId="{CB705065-99B8-419B-A7D7-A64120FAA89F}" srcOrd="0" destOrd="0" presId="urn:microsoft.com/office/officeart/2008/layout/LinedList"/>
    <dgm:cxn modelId="{E7E0C0CD-E9C6-4547-B5ED-181D4DB70C39}" type="presOf" srcId="{A83236AA-9C9D-4B6D-98E8-7117899CDDD8}" destId="{FD80B362-7524-4717-A381-AFF734D60FC1}" srcOrd="0" destOrd="0" presId="urn:microsoft.com/office/officeart/2008/layout/LinedList"/>
    <dgm:cxn modelId="{4AF02ED9-A88E-44F7-B6C8-93A3682A3C4F}" type="presOf" srcId="{4FEA1B14-751F-4109-B1B3-8A1F2FB935A2}" destId="{415C5F03-0705-480F-A37F-B3A6B0B271AB}" srcOrd="0" destOrd="0" presId="urn:microsoft.com/office/officeart/2008/layout/LinedList"/>
    <dgm:cxn modelId="{4149B8DC-70AB-4A11-88F4-073249331B3B}" type="presOf" srcId="{1D7DF949-400F-49C4-BE10-DA41C827A0F8}" destId="{A82B3AD8-7304-40A9-9689-EC57A1A8B832}" srcOrd="0" destOrd="0" presId="urn:microsoft.com/office/officeart/2008/layout/LinedList"/>
    <dgm:cxn modelId="{608571E0-3C70-4944-872F-2B27BA2F28F2}" srcId="{B6D235AF-8803-4FB1-95BE-27BABF020E11}" destId="{6DE3442B-94F6-4A33-8505-9701CED4BF89}" srcOrd="6" destOrd="0" parTransId="{8CD54D92-090C-44F7-9656-D8079F80C504}" sibTransId="{67BFD0D7-97F4-4CDC-B420-BA29439F4112}"/>
    <dgm:cxn modelId="{EDFCBBE0-59EB-4830-BCA0-971D83BFF556}" type="presOf" srcId="{3A278295-AB47-4AE2-8742-37E16429439B}" destId="{A767EFC9-694E-4E26-A5DD-FC72A76D98AA}" srcOrd="0" destOrd="0" presId="urn:microsoft.com/office/officeart/2008/layout/LinedList"/>
    <dgm:cxn modelId="{F7698CE4-4D66-4855-A741-70A12DFE2B53}" srcId="{B6D235AF-8803-4FB1-95BE-27BABF020E11}" destId="{E1852F87-E653-4DE9-8E4F-BD80CE64DFAB}" srcOrd="7" destOrd="0" parTransId="{DED9D86F-EC11-41A0-A743-8595CEB83610}" sibTransId="{2551A10C-55FF-43AA-8EAC-54A4BBEF3071}"/>
    <dgm:cxn modelId="{6DB9E8C7-51B7-46F9-9DDD-788DBC47037C}" type="presParOf" srcId="{4A8421A7-8932-43F6-9ECD-D551CA8590BE}" destId="{9D73F184-6F7E-40F1-B6FD-9627C8777716}" srcOrd="0" destOrd="0" presId="urn:microsoft.com/office/officeart/2008/layout/LinedList"/>
    <dgm:cxn modelId="{3D5583FD-4747-4A69-A2D7-E1D40D41EC9D}" type="presParOf" srcId="{4A8421A7-8932-43F6-9ECD-D551CA8590BE}" destId="{5A08CD1B-948E-4FDB-8406-5AF6E88E889C}" srcOrd="1" destOrd="0" presId="urn:microsoft.com/office/officeart/2008/layout/LinedList"/>
    <dgm:cxn modelId="{3AB6F8EB-B1BA-41CF-9E3C-6F519D3C2A90}" type="presParOf" srcId="{5A08CD1B-948E-4FDB-8406-5AF6E88E889C}" destId="{1618576C-28B9-4500-AD52-2D25F8427067}" srcOrd="0" destOrd="0" presId="urn:microsoft.com/office/officeart/2008/layout/LinedList"/>
    <dgm:cxn modelId="{54188E66-3F44-4632-8D0E-DDEBB2255474}" type="presParOf" srcId="{5A08CD1B-948E-4FDB-8406-5AF6E88E889C}" destId="{3FFCAA58-E881-4AB4-A026-5C26348CAE75}" srcOrd="1" destOrd="0" presId="urn:microsoft.com/office/officeart/2008/layout/LinedList"/>
    <dgm:cxn modelId="{73CFB3E5-ABAE-43A3-B4FD-2DCA32C92120}" type="presParOf" srcId="{4A8421A7-8932-43F6-9ECD-D551CA8590BE}" destId="{52EBBB03-2D41-4EFA-995B-0035CD50C052}" srcOrd="2" destOrd="0" presId="urn:microsoft.com/office/officeart/2008/layout/LinedList"/>
    <dgm:cxn modelId="{B31F01A3-A22E-4D7A-991D-B10E9CE8D1D8}" type="presParOf" srcId="{4A8421A7-8932-43F6-9ECD-D551CA8590BE}" destId="{1777B197-0278-45F5-8685-328D90A2272F}" srcOrd="3" destOrd="0" presId="urn:microsoft.com/office/officeart/2008/layout/LinedList"/>
    <dgm:cxn modelId="{4EE5C844-D208-420A-8C53-D0812879FCDB}" type="presParOf" srcId="{1777B197-0278-45F5-8685-328D90A2272F}" destId="{A82B3AD8-7304-40A9-9689-EC57A1A8B832}" srcOrd="0" destOrd="0" presId="urn:microsoft.com/office/officeart/2008/layout/LinedList"/>
    <dgm:cxn modelId="{1AC2EAB8-B5E4-49F9-A0B0-7A1F1D716702}" type="presParOf" srcId="{1777B197-0278-45F5-8685-328D90A2272F}" destId="{94166DA3-4137-4A5D-9D92-3776A7538E6C}" srcOrd="1" destOrd="0" presId="urn:microsoft.com/office/officeart/2008/layout/LinedList"/>
    <dgm:cxn modelId="{9F8414FB-4C2C-406D-9A74-42E9E93B08A1}" type="presParOf" srcId="{4A8421A7-8932-43F6-9ECD-D551CA8590BE}" destId="{BDB467FE-9784-41A0-9266-06FB389E91E0}" srcOrd="4" destOrd="0" presId="urn:microsoft.com/office/officeart/2008/layout/LinedList"/>
    <dgm:cxn modelId="{F0C7D64D-7BEE-4E22-B9B1-B3A6F8F6C1BF}" type="presParOf" srcId="{4A8421A7-8932-43F6-9ECD-D551CA8590BE}" destId="{CB4D25CE-8085-4DC1-94AB-C6A3FF04619A}" srcOrd="5" destOrd="0" presId="urn:microsoft.com/office/officeart/2008/layout/LinedList"/>
    <dgm:cxn modelId="{BB16AA1F-EB3C-44BB-8DDB-83D1653DAB5C}" type="presParOf" srcId="{CB4D25CE-8085-4DC1-94AB-C6A3FF04619A}" destId="{81980968-D5CC-4568-83AF-1CE7BB7BC573}" srcOrd="0" destOrd="0" presId="urn:microsoft.com/office/officeart/2008/layout/LinedList"/>
    <dgm:cxn modelId="{5CA1D8DF-37EC-42E8-AE8C-CFCB2AEBCE8B}" type="presParOf" srcId="{CB4D25CE-8085-4DC1-94AB-C6A3FF04619A}" destId="{9D5A9099-3C02-4001-A2E3-56A941B23952}" srcOrd="1" destOrd="0" presId="urn:microsoft.com/office/officeart/2008/layout/LinedList"/>
    <dgm:cxn modelId="{0FEC55B9-263B-44DA-BAC2-62A7728CA583}" type="presParOf" srcId="{4A8421A7-8932-43F6-9ECD-D551CA8590BE}" destId="{810C5C19-0241-4B69-AB5B-9C8612AD49B1}" srcOrd="6" destOrd="0" presId="urn:microsoft.com/office/officeart/2008/layout/LinedList"/>
    <dgm:cxn modelId="{25539126-5CD3-428A-837F-738E4518706D}" type="presParOf" srcId="{4A8421A7-8932-43F6-9ECD-D551CA8590BE}" destId="{276A423A-FE0A-41B4-B16F-8A66BA8EABCB}" srcOrd="7" destOrd="0" presId="urn:microsoft.com/office/officeart/2008/layout/LinedList"/>
    <dgm:cxn modelId="{4CFAD791-9F76-4E16-9A3D-77F0FBEFF391}" type="presParOf" srcId="{276A423A-FE0A-41B4-B16F-8A66BA8EABCB}" destId="{C40D514B-2FA5-4FCA-AF86-930062D39FDC}" srcOrd="0" destOrd="0" presId="urn:microsoft.com/office/officeart/2008/layout/LinedList"/>
    <dgm:cxn modelId="{2A6F2BFF-7103-40D3-B35E-E9417A25B742}" type="presParOf" srcId="{276A423A-FE0A-41B4-B16F-8A66BA8EABCB}" destId="{0DF132CC-79B3-49D5-A6CB-19214FC72252}" srcOrd="1" destOrd="0" presId="urn:microsoft.com/office/officeart/2008/layout/LinedList"/>
    <dgm:cxn modelId="{A1F34D1F-3E01-4257-81B5-5E5A8C07914A}" type="presParOf" srcId="{4A8421A7-8932-43F6-9ECD-D551CA8590BE}" destId="{A3591C70-8389-4D73-BFB5-6D4F3B749692}" srcOrd="8" destOrd="0" presId="urn:microsoft.com/office/officeart/2008/layout/LinedList"/>
    <dgm:cxn modelId="{5C980BF5-9146-4203-A311-00F4E13D4BEE}" type="presParOf" srcId="{4A8421A7-8932-43F6-9ECD-D551CA8590BE}" destId="{DDF8C127-56D4-4F2C-8491-042D0465B22D}" srcOrd="9" destOrd="0" presId="urn:microsoft.com/office/officeart/2008/layout/LinedList"/>
    <dgm:cxn modelId="{98C0BD0D-A75A-41F6-959E-22841FF767C6}" type="presParOf" srcId="{DDF8C127-56D4-4F2C-8491-042D0465B22D}" destId="{9124E217-6234-4557-B839-48FAF12A4637}" srcOrd="0" destOrd="0" presId="urn:microsoft.com/office/officeart/2008/layout/LinedList"/>
    <dgm:cxn modelId="{5432A343-FA60-4226-AA57-DC8B2A244EF8}" type="presParOf" srcId="{DDF8C127-56D4-4F2C-8491-042D0465B22D}" destId="{560FF7CA-E5D8-43ED-8EAE-0271B02CD5D3}" srcOrd="1" destOrd="0" presId="urn:microsoft.com/office/officeart/2008/layout/LinedList"/>
    <dgm:cxn modelId="{4E659FE6-6A18-473B-9EE1-7E751A23AD4F}" type="presParOf" srcId="{4A8421A7-8932-43F6-9ECD-D551CA8590BE}" destId="{47A18395-ED71-4BD2-B354-9AFED5E46998}" srcOrd="10" destOrd="0" presId="urn:microsoft.com/office/officeart/2008/layout/LinedList"/>
    <dgm:cxn modelId="{6DD55F5C-D9BB-4222-A526-A20C46BC02E4}" type="presParOf" srcId="{4A8421A7-8932-43F6-9ECD-D551CA8590BE}" destId="{B3698326-5801-448B-9BF0-76F02F942913}" srcOrd="11" destOrd="0" presId="urn:microsoft.com/office/officeart/2008/layout/LinedList"/>
    <dgm:cxn modelId="{A98AFEDC-6607-496C-B05A-E1EF7DA806B4}" type="presParOf" srcId="{B3698326-5801-448B-9BF0-76F02F942913}" destId="{FD80B362-7524-4717-A381-AFF734D60FC1}" srcOrd="0" destOrd="0" presId="urn:microsoft.com/office/officeart/2008/layout/LinedList"/>
    <dgm:cxn modelId="{D78886B8-EFFA-4C8F-ABA9-6E796F308382}" type="presParOf" srcId="{B3698326-5801-448B-9BF0-76F02F942913}" destId="{EFAFFBA0-90AA-45C8-8247-50D0CA31DCA2}" srcOrd="1" destOrd="0" presId="urn:microsoft.com/office/officeart/2008/layout/LinedList"/>
    <dgm:cxn modelId="{BC795E2E-261F-4DA3-8278-FB849CB69C84}" type="presParOf" srcId="{4A8421A7-8932-43F6-9ECD-D551CA8590BE}" destId="{0EF2825C-736C-4ACE-B77D-9CE3D99D0DD2}" srcOrd="12" destOrd="0" presId="urn:microsoft.com/office/officeart/2008/layout/LinedList"/>
    <dgm:cxn modelId="{53056183-A621-49A7-9A93-BDF2D4A95341}" type="presParOf" srcId="{4A8421A7-8932-43F6-9ECD-D551CA8590BE}" destId="{79B37454-02D0-4A46-A9DA-390777308C8E}" srcOrd="13" destOrd="0" presId="urn:microsoft.com/office/officeart/2008/layout/LinedList"/>
    <dgm:cxn modelId="{1BA5D424-D9E0-4908-909A-9ADD1460DB96}" type="presParOf" srcId="{79B37454-02D0-4A46-A9DA-390777308C8E}" destId="{0728E9B1-9D6B-4B91-B51D-D2302E98F85F}" srcOrd="0" destOrd="0" presId="urn:microsoft.com/office/officeart/2008/layout/LinedList"/>
    <dgm:cxn modelId="{77B78736-5A89-4899-B10B-B344585A95E2}" type="presParOf" srcId="{79B37454-02D0-4A46-A9DA-390777308C8E}" destId="{A208970D-38B2-4D2A-9B90-48A52C71F8C6}" srcOrd="1" destOrd="0" presId="urn:microsoft.com/office/officeart/2008/layout/LinedList"/>
    <dgm:cxn modelId="{76339DE8-06B5-4F78-9960-A35F1D124FBE}" type="presParOf" srcId="{4A8421A7-8932-43F6-9ECD-D551CA8590BE}" destId="{5EF54B1D-9141-497D-B8F0-280530F06C46}" srcOrd="14" destOrd="0" presId="urn:microsoft.com/office/officeart/2008/layout/LinedList"/>
    <dgm:cxn modelId="{AE054F65-B085-479C-B03A-6B7C9EF626B0}" type="presParOf" srcId="{4A8421A7-8932-43F6-9ECD-D551CA8590BE}" destId="{F79F7307-193A-4143-9638-CE708F38BBB3}" srcOrd="15" destOrd="0" presId="urn:microsoft.com/office/officeart/2008/layout/LinedList"/>
    <dgm:cxn modelId="{BA65CD22-B3CE-4583-9C02-32B0ADBB1416}" type="presParOf" srcId="{F79F7307-193A-4143-9638-CE708F38BBB3}" destId="{3707DB92-664B-4862-B93A-0A4997671F79}" srcOrd="0" destOrd="0" presId="urn:microsoft.com/office/officeart/2008/layout/LinedList"/>
    <dgm:cxn modelId="{39E2CD70-4D5F-42A1-85C2-D7E09C19B790}" type="presParOf" srcId="{F79F7307-193A-4143-9638-CE708F38BBB3}" destId="{745DAA83-C0C3-4B65-A1D1-EEAA4E24DDE8}" srcOrd="1" destOrd="0" presId="urn:microsoft.com/office/officeart/2008/layout/LinedList"/>
    <dgm:cxn modelId="{CB72C35A-3339-457C-9078-F870DF790529}" type="presParOf" srcId="{4A8421A7-8932-43F6-9ECD-D551CA8590BE}" destId="{479DD14B-F58D-418A-981F-ACCF2442CF02}" srcOrd="16" destOrd="0" presId="urn:microsoft.com/office/officeart/2008/layout/LinedList"/>
    <dgm:cxn modelId="{4097E6EC-B3C2-4008-AB35-8E4C9B6D0670}" type="presParOf" srcId="{4A8421A7-8932-43F6-9ECD-D551CA8590BE}" destId="{A0F7F361-5DE9-49B5-9A7A-0D5E65947FC7}" srcOrd="17" destOrd="0" presId="urn:microsoft.com/office/officeart/2008/layout/LinedList"/>
    <dgm:cxn modelId="{2FBDA33B-BA15-442C-9942-2C1570C5F3F2}" type="presParOf" srcId="{A0F7F361-5DE9-49B5-9A7A-0D5E65947FC7}" destId="{943403DE-80F6-49E0-8E66-B227DCB51DA0}" srcOrd="0" destOrd="0" presId="urn:microsoft.com/office/officeart/2008/layout/LinedList"/>
    <dgm:cxn modelId="{4DD767AB-1F70-4203-ABDD-623A87650C88}" type="presParOf" srcId="{A0F7F361-5DE9-49B5-9A7A-0D5E65947FC7}" destId="{264233E8-69E1-4233-9389-673EC87BCF91}" srcOrd="1" destOrd="0" presId="urn:microsoft.com/office/officeart/2008/layout/LinedList"/>
    <dgm:cxn modelId="{536EB91F-DCAC-4563-9409-3332CCBCB83F}" type="presParOf" srcId="{4A8421A7-8932-43F6-9ECD-D551CA8590BE}" destId="{E76FB23D-9F1E-4DC3-87DD-78570AAC0155}" srcOrd="18" destOrd="0" presId="urn:microsoft.com/office/officeart/2008/layout/LinedList"/>
    <dgm:cxn modelId="{D6ACD990-A1BB-428D-85EF-9AD9424A19CF}" type="presParOf" srcId="{4A8421A7-8932-43F6-9ECD-D551CA8590BE}" destId="{67A20598-A95F-4586-8EFA-C12A370AB15D}" srcOrd="19" destOrd="0" presId="urn:microsoft.com/office/officeart/2008/layout/LinedList"/>
    <dgm:cxn modelId="{6D8FCC5C-E3EE-41D7-B1D8-5C0534F75C3A}" type="presParOf" srcId="{67A20598-A95F-4586-8EFA-C12A370AB15D}" destId="{CB705065-99B8-419B-A7D7-A64120FAA89F}" srcOrd="0" destOrd="0" presId="urn:microsoft.com/office/officeart/2008/layout/LinedList"/>
    <dgm:cxn modelId="{5BF632D3-F355-4707-89FE-DA58B7FD2416}" type="presParOf" srcId="{67A20598-A95F-4586-8EFA-C12A370AB15D}" destId="{A0C081C9-F020-4F0E-BD19-B5BB2FF6D7AE}" srcOrd="1" destOrd="0" presId="urn:microsoft.com/office/officeart/2008/layout/LinedList"/>
    <dgm:cxn modelId="{3FD800F0-9EC7-468B-B7A5-57DF6A3C2DE3}" type="presParOf" srcId="{4A8421A7-8932-43F6-9ECD-D551CA8590BE}" destId="{DC89BF34-4EEE-4439-AC43-ED49F2A43F9D}" srcOrd="20" destOrd="0" presId="urn:microsoft.com/office/officeart/2008/layout/LinedList"/>
    <dgm:cxn modelId="{51143546-8B3B-4C10-8312-49555C682FE7}" type="presParOf" srcId="{4A8421A7-8932-43F6-9ECD-D551CA8590BE}" destId="{5836B901-06DD-4C6D-8C7C-287D037E248D}" srcOrd="21" destOrd="0" presId="urn:microsoft.com/office/officeart/2008/layout/LinedList"/>
    <dgm:cxn modelId="{8A295F76-9451-4DF2-B367-2439AB8F9AA3}" type="presParOf" srcId="{5836B901-06DD-4C6D-8C7C-287D037E248D}" destId="{A767EFC9-694E-4E26-A5DD-FC72A76D98AA}" srcOrd="0" destOrd="0" presId="urn:microsoft.com/office/officeart/2008/layout/LinedList"/>
    <dgm:cxn modelId="{62B46FA3-D260-4315-8316-23D379C7AAF1}" type="presParOf" srcId="{5836B901-06DD-4C6D-8C7C-287D037E248D}" destId="{086E61E1-03F8-4ABF-9A98-D5CD9635A295}" srcOrd="1" destOrd="0" presId="urn:microsoft.com/office/officeart/2008/layout/LinedList"/>
    <dgm:cxn modelId="{B75ABB99-8AC0-4B6C-BC40-1CDBA15DCE7C}" type="presParOf" srcId="{4A8421A7-8932-43F6-9ECD-D551CA8590BE}" destId="{571E9675-DF7B-4293-99FA-DBE549E29784}" srcOrd="22" destOrd="0" presId="urn:microsoft.com/office/officeart/2008/layout/LinedList"/>
    <dgm:cxn modelId="{65A64CE9-2AAA-4859-9E49-0F4B9748E908}" type="presParOf" srcId="{4A8421A7-8932-43F6-9ECD-D551CA8590BE}" destId="{C99F34E4-1F39-41E9-9209-89B3559D5E93}" srcOrd="23" destOrd="0" presId="urn:microsoft.com/office/officeart/2008/layout/LinedList"/>
    <dgm:cxn modelId="{B2BF70C2-5874-4E38-9F47-7123B4860C82}" type="presParOf" srcId="{C99F34E4-1F39-41E9-9209-89B3559D5E93}" destId="{415C5F03-0705-480F-A37F-B3A6B0B271AB}" srcOrd="0" destOrd="0" presId="urn:microsoft.com/office/officeart/2008/layout/LinedList"/>
    <dgm:cxn modelId="{5AD854A1-90DC-434B-8F74-2A58101575FB}" type="presParOf" srcId="{C99F34E4-1F39-41E9-9209-89B3559D5E93}" destId="{62AAC0C8-6A8F-49A7-8B5D-21047A1DDDCE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0FCDBBE-D563-45A3-B020-7408B34BFA16}" type="doc">
      <dgm:prSet loTypeId="urn:microsoft.com/office/officeart/2008/layout/LinedList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EBF94FEB-7113-42EC-84FF-AB697EA673F0}">
      <dgm:prSet custT="1"/>
      <dgm:spPr/>
      <dgm:t>
        <a:bodyPr/>
        <a:lstStyle/>
        <a:p>
          <a:r>
            <a:rPr lang="en-US" sz="1600" b="1" dirty="0"/>
            <a:t>Medical CORD-19</a:t>
          </a:r>
          <a:r>
            <a:rPr lang="en-US" sz="1600" dirty="0"/>
            <a:t>:</a:t>
          </a:r>
        </a:p>
      </dgm:t>
    </dgm:pt>
    <dgm:pt modelId="{62E1A6AB-CB0E-431C-AAF8-A0A15589DF3B}" type="parTrans" cxnId="{99BED28B-7E0A-453F-8122-1C9FDEE920D4}">
      <dgm:prSet/>
      <dgm:spPr/>
      <dgm:t>
        <a:bodyPr/>
        <a:lstStyle/>
        <a:p>
          <a:endParaRPr lang="en-US"/>
        </a:p>
      </dgm:t>
    </dgm:pt>
    <dgm:pt modelId="{7DA72474-28A9-4E23-86C3-689299450C16}" type="sibTrans" cxnId="{99BED28B-7E0A-453F-8122-1C9FDEE920D4}">
      <dgm:prSet/>
      <dgm:spPr/>
      <dgm:t>
        <a:bodyPr/>
        <a:lstStyle/>
        <a:p>
          <a:endParaRPr lang="en-US"/>
        </a:p>
      </dgm:t>
    </dgm:pt>
    <dgm:pt modelId="{BBA52452-1FB1-4C8E-800F-0D01FA89C7C1}">
      <dgm:prSet/>
      <dgm:spPr/>
      <dgm:t>
        <a:bodyPr/>
        <a:lstStyle/>
        <a:p>
          <a:r>
            <a:rPr lang="en-US" b="1" dirty="0"/>
            <a:t>Source: </a:t>
          </a:r>
          <a:r>
            <a:rPr lang="en-US" dirty="0"/>
            <a:t>Hugging Face (mystic-</a:t>
          </a:r>
          <a:r>
            <a:rPr lang="en-US" dirty="0" err="1"/>
            <a:t>leung</a:t>
          </a:r>
          <a:r>
            <a:rPr lang="en-US" dirty="0"/>
            <a:t>/medical_cord19).                                   https://huggingface.co/datasets/mystic-leung/medical_cord19 </a:t>
          </a:r>
        </a:p>
      </dgm:t>
    </dgm:pt>
    <dgm:pt modelId="{87C68413-2977-4E59-8029-5D308296A730}" type="parTrans" cxnId="{A2372D90-5F07-4F13-8158-BC6BB0E004F1}">
      <dgm:prSet/>
      <dgm:spPr/>
      <dgm:t>
        <a:bodyPr/>
        <a:lstStyle/>
        <a:p>
          <a:endParaRPr lang="en-US"/>
        </a:p>
      </dgm:t>
    </dgm:pt>
    <dgm:pt modelId="{8EF6DE01-5DBB-4A89-BACD-6B4F1799651C}" type="sibTrans" cxnId="{A2372D90-5F07-4F13-8158-BC6BB0E004F1}">
      <dgm:prSet/>
      <dgm:spPr/>
      <dgm:t>
        <a:bodyPr/>
        <a:lstStyle/>
        <a:p>
          <a:endParaRPr lang="en-US"/>
        </a:p>
      </dgm:t>
    </dgm:pt>
    <dgm:pt modelId="{3FAAEE39-A14D-48D1-B086-09B17707611E}">
      <dgm:prSet/>
      <dgm:spPr/>
      <dgm:t>
        <a:bodyPr/>
        <a:lstStyle/>
        <a:p>
          <a:r>
            <a:rPr lang="en-US" b="1" dirty="0"/>
            <a:t>Description: </a:t>
          </a:r>
          <a:r>
            <a:rPr lang="en-US" dirty="0"/>
            <a:t>A collection of research articles on COVID-19 and medical topics.</a:t>
          </a:r>
        </a:p>
      </dgm:t>
    </dgm:pt>
    <dgm:pt modelId="{4CE28944-BEE8-4C72-BCDD-E39D5EF71780}" type="parTrans" cxnId="{621D693A-B294-4684-8794-3C3BCD40EC4A}">
      <dgm:prSet/>
      <dgm:spPr/>
      <dgm:t>
        <a:bodyPr/>
        <a:lstStyle/>
        <a:p>
          <a:endParaRPr lang="en-US"/>
        </a:p>
      </dgm:t>
    </dgm:pt>
    <dgm:pt modelId="{73E41FA2-9150-4C01-9DB1-9009B3B6D3C5}" type="sibTrans" cxnId="{621D693A-B294-4684-8794-3C3BCD40EC4A}">
      <dgm:prSet/>
      <dgm:spPr/>
      <dgm:t>
        <a:bodyPr/>
        <a:lstStyle/>
        <a:p>
          <a:endParaRPr lang="en-US"/>
        </a:p>
      </dgm:t>
    </dgm:pt>
    <dgm:pt modelId="{4A6CFBFE-66BC-4620-9E06-0ED4C741BD91}">
      <dgm:prSet/>
      <dgm:spPr/>
      <dgm:t>
        <a:bodyPr/>
        <a:lstStyle/>
        <a:p>
          <a:r>
            <a:rPr lang="en-US" b="1" dirty="0"/>
            <a:t>Purpose: </a:t>
          </a:r>
          <a:r>
            <a:rPr lang="en-US" dirty="0"/>
            <a:t>Fine-tuning for summarizing medical research articles.</a:t>
          </a:r>
        </a:p>
      </dgm:t>
    </dgm:pt>
    <dgm:pt modelId="{6835E8AB-D78D-464D-BA0B-DCE703C63FED}" type="parTrans" cxnId="{F50FB3CB-8497-42E0-9EA1-0CFCC2E7AD07}">
      <dgm:prSet/>
      <dgm:spPr/>
      <dgm:t>
        <a:bodyPr/>
        <a:lstStyle/>
        <a:p>
          <a:endParaRPr lang="en-US"/>
        </a:p>
      </dgm:t>
    </dgm:pt>
    <dgm:pt modelId="{9DBD4459-A3C3-48DC-A44C-752A348CAA08}" type="sibTrans" cxnId="{F50FB3CB-8497-42E0-9EA1-0CFCC2E7AD07}">
      <dgm:prSet/>
      <dgm:spPr/>
      <dgm:t>
        <a:bodyPr/>
        <a:lstStyle/>
        <a:p>
          <a:endParaRPr lang="en-US"/>
        </a:p>
      </dgm:t>
    </dgm:pt>
    <dgm:pt modelId="{A11C9337-BF91-4370-9D71-38B3E91651EB}">
      <dgm:prSet custT="1"/>
      <dgm:spPr/>
      <dgm:t>
        <a:bodyPr/>
        <a:lstStyle/>
        <a:p>
          <a:r>
            <a:rPr lang="en-US" sz="1600" b="1" dirty="0"/>
            <a:t>Medical Meadow CORD-19</a:t>
          </a:r>
          <a:r>
            <a:rPr lang="en-US" sz="1600" dirty="0"/>
            <a:t>:</a:t>
          </a:r>
        </a:p>
      </dgm:t>
    </dgm:pt>
    <dgm:pt modelId="{3589BEBD-8A7D-4AC0-A5DB-385B8CA30B1C}" type="parTrans" cxnId="{DE0B8834-5247-4056-8C3C-1D8A3C8825BC}">
      <dgm:prSet/>
      <dgm:spPr/>
      <dgm:t>
        <a:bodyPr/>
        <a:lstStyle/>
        <a:p>
          <a:endParaRPr lang="en-US"/>
        </a:p>
      </dgm:t>
    </dgm:pt>
    <dgm:pt modelId="{05615D1C-034B-4B42-9B7C-96F9FE55D651}" type="sibTrans" cxnId="{DE0B8834-5247-4056-8C3C-1D8A3C8825BC}">
      <dgm:prSet/>
      <dgm:spPr/>
      <dgm:t>
        <a:bodyPr/>
        <a:lstStyle/>
        <a:p>
          <a:endParaRPr lang="en-US"/>
        </a:p>
      </dgm:t>
    </dgm:pt>
    <dgm:pt modelId="{43068BD8-CE0D-484B-89A9-B4C71B5CBECE}">
      <dgm:prSet/>
      <dgm:spPr/>
      <dgm:t>
        <a:bodyPr/>
        <a:lstStyle/>
        <a:p>
          <a:r>
            <a:rPr lang="en-US" b="1" dirty="0"/>
            <a:t>Source: </a:t>
          </a:r>
          <a:r>
            <a:rPr lang="en-US" dirty="0"/>
            <a:t>Hugging Face (</a:t>
          </a:r>
          <a:r>
            <a:rPr lang="en-US" dirty="0" err="1"/>
            <a:t>medalpaca</a:t>
          </a:r>
          <a:r>
            <a:rPr lang="en-US" dirty="0"/>
            <a:t>/medical_meadow_cord19). https://huggingface.co/datasets/medalpaca/medical_meadow_cord19 </a:t>
          </a:r>
        </a:p>
      </dgm:t>
    </dgm:pt>
    <dgm:pt modelId="{583708CA-C945-46F8-A848-1113923DE7B8}" type="parTrans" cxnId="{8E5EE9F1-AF80-435A-AF03-A7FA5156071A}">
      <dgm:prSet/>
      <dgm:spPr/>
      <dgm:t>
        <a:bodyPr/>
        <a:lstStyle/>
        <a:p>
          <a:endParaRPr lang="en-US"/>
        </a:p>
      </dgm:t>
    </dgm:pt>
    <dgm:pt modelId="{BB7F5CB9-A217-4407-A7B6-6A88E6B507C5}" type="sibTrans" cxnId="{8E5EE9F1-AF80-435A-AF03-A7FA5156071A}">
      <dgm:prSet/>
      <dgm:spPr/>
      <dgm:t>
        <a:bodyPr/>
        <a:lstStyle/>
        <a:p>
          <a:endParaRPr lang="en-US"/>
        </a:p>
      </dgm:t>
    </dgm:pt>
    <dgm:pt modelId="{34429196-A443-4BEB-BF15-FC9131ACF59A}">
      <dgm:prSet/>
      <dgm:spPr/>
      <dgm:t>
        <a:bodyPr/>
        <a:lstStyle/>
        <a:p>
          <a:r>
            <a:rPr lang="en-US" b="1" dirty="0"/>
            <a:t>Description: </a:t>
          </a:r>
          <a:r>
            <a:rPr lang="en-US" dirty="0"/>
            <a:t>A curated dataset of medical research articles.</a:t>
          </a:r>
        </a:p>
      </dgm:t>
    </dgm:pt>
    <dgm:pt modelId="{EB5FC42D-31DD-42D9-A4C8-52F32B5458ED}" type="parTrans" cxnId="{4F8BEA05-6FB1-4567-847B-6988D0609F31}">
      <dgm:prSet/>
      <dgm:spPr/>
      <dgm:t>
        <a:bodyPr/>
        <a:lstStyle/>
        <a:p>
          <a:endParaRPr lang="en-US"/>
        </a:p>
      </dgm:t>
    </dgm:pt>
    <dgm:pt modelId="{4ABBD5AE-8807-47A2-BE8F-3D6C9C7FDC96}" type="sibTrans" cxnId="{4F8BEA05-6FB1-4567-847B-6988D0609F31}">
      <dgm:prSet/>
      <dgm:spPr/>
      <dgm:t>
        <a:bodyPr/>
        <a:lstStyle/>
        <a:p>
          <a:endParaRPr lang="en-US"/>
        </a:p>
      </dgm:t>
    </dgm:pt>
    <dgm:pt modelId="{BFEDFB62-1132-44C9-8DF9-E1F4B1E26A4B}">
      <dgm:prSet/>
      <dgm:spPr/>
      <dgm:t>
        <a:bodyPr/>
        <a:lstStyle/>
        <a:p>
          <a:r>
            <a:rPr lang="en-US" b="1" dirty="0"/>
            <a:t>Purpose: </a:t>
          </a:r>
          <a:r>
            <a:rPr lang="en-US" dirty="0"/>
            <a:t>Testing models on summarizing structured and detailed medical texts.</a:t>
          </a:r>
        </a:p>
      </dgm:t>
    </dgm:pt>
    <dgm:pt modelId="{02B76053-231B-4303-A428-1B8FB866D7E3}" type="parTrans" cxnId="{419F948E-F8F5-402A-902B-99F744D783C3}">
      <dgm:prSet/>
      <dgm:spPr/>
      <dgm:t>
        <a:bodyPr/>
        <a:lstStyle/>
        <a:p>
          <a:endParaRPr lang="en-US"/>
        </a:p>
      </dgm:t>
    </dgm:pt>
    <dgm:pt modelId="{C34A4416-D8CF-433A-8CBF-573719AFF47B}" type="sibTrans" cxnId="{419F948E-F8F5-402A-902B-99F744D783C3}">
      <dgm:prSet/>
      <dgm:spPr/>
      <dgm:t>
        <a:bodyPr/>
        <a:lstStyle/>
        <a:p>
          <a:endParaRPr lang="en-US"/>
        </a:p>
      </dgm:t>
    </dgm:pt>
    <dgm:pt modelId="{D710F28E-E605-4021-A6A4-F4BFCF012AAA}" type="pres">
      <dgm:prSet presAssocID="{10FCDBBE-D563-45A3-B020-7408B34BFA16}" presName="vert0" presStyleCnt="0">
        <dgm:presLayoutVars>
          <dgm:dir/>
          <dgm:animOne val="branch"/>
          <dgm:animLvl val="lvl"/>
        </dgm:presLayoutVars>
      </dgm:prSet>
      <dgm:spPr/>
    </dgm:pt>
    <dgm:pt modelId="{04A9F1B7-7282-4A32-8FEB-4018FD813D20}" type="pres">
      <dgm:prSet presAssocID="{EBF94FEB-7113-42EC-84FF-AB697EA673F0}" presName="thickLine" presStyleLbl="alignNode1" presStyleIdx="0" presStyleCnt="8" custLinFactNeighborY="-31841"/>
      <dgm:spPr/>
    </dgm:pt>
    <dgm:pt modelId="{78CF0544-C9CC-4A2B-8E1D-474D74286774}" type="pres">
      <dgm:prSet presAssocID="{EBF94FEB-7113-42EC-84FF-AB697EA673F0}" presName="horz1" presStyleCnt="0"/>
      <dgm:spPr/>
    </dgm:pt>
    <dgm:pt modelId="{E9AAE75A-B5F9-4A5B-BAF0-823F93D9A70C}" type="pres">
      <dgm:prSet presAssocID="{EBF94FEB-7113-42EC-84FF-AB697EA673F0}" presName="tx1" presStyleLbl="revTx" presStyleIdx="0" presStyleCnt="8"/>
      <dgm:spPr/>
    </dgm:pt>
    <dgm:pt modelId="{7C40D4AF-71D9-42F0-A3C4-673E19E872D8}" type="pres">
      <dgm:prSet presAssocID="{EBF94FEB-7113-42EC-84FF-AB697EA673F0}" presName="vert1" presStyleCnt="0"/>
      <dgm:spPr/>
    </dgm:pt>
    <dgm:pt modelId="{F52E5B2E-7212-4446-B2D4-4D54E7E44BCB}" type="pres">
      <dgm:prSet presAssocID="{BBA52452-1FB1-4C8E-800F-0D01FA89C7C1}" presName="thickLine" presStyleLbl="alignNode1" presStyleIdx="1" presStyleCnt="8"/>
      <dgm:spPr/>
    </dgm:pt>
    <dgm:pt modelId="{E16D5FBC-2C71-4F3D-8D80-ED6A09E062A1}" type="pres">
      <dgm:prSet presAssocID="{BBA52452-1FB1-4C8E-800F-0D01FA89C7C1}" presName="horz1" presStyleCnt="0"/>
      <dgm:spPr/>
    </dgm:pt>
    <dgm:pt modelId="{C112D3CE-AB18-41DD-96CD-80EA4D6B1DA0}" type="pres">
      <dgm:prSet presAssocID="{BBA52452-1FB1-4C8E-800F-0D01FA89C7C1}" presName="tx1" presStyleLbl="revTx" presStyleIdx="1" presStyleCnt="8"/>
      <dgm:spPr/>
    </dgm:pt>
    <dgm:pt modelId="{8EC793CA-9B3A-476E-BAE1-4E690D4083B6}" type="pres">
      <dgm:prSet presAssocID="{BBA52452-1FB1-4C8E-800F-0D01FA89C7C1}" presName="vert1" presStyleCnt="0"/>
      <dgm:spPr/>
    </dgm:pt>
    <dgm:pt modelId="{14D0D917-EFDC-4108-91F3-0AA44F16F76E}" type="pres">
      <dgm:prSet presAssocID="{3FAAEE39-A14D-48D1-B086-09B17707611E}" presName="thickLine" presStyleLbl="alignNode1" presStyleIdx="2" presStyleCnt="8"/>
      <dgm:spPr/>
    </dgm:pt>
    <dgm:pt modelId="{F63133A9-D0A8-48E8-BA0B-6F39097FEAED}" type="pres">
      <dgm:prSet presAssocID="{3FAAEE39-A14D-48D1-B086-09B17707611E}" presName="horz1" presStyleCnt="0"/>
      <dgm:spPr/>
    </dgm:pt>
    <dgm:pt modelId="{1F6D1C8B-98B8-4B22-8370-344DC935021D}" type="pres">
      <dgm:prSet presAssocID="{3FAAEE39-A14D-48D1-B086-09B17707611E}" presName="tx1" presStyleLbl="revTx" presStyleIdx="2" presStyleCnt="8"/>
      <dgm:spPr/>
    </dgm:pt>
    <dgm:pt modelId="{33DF6FC5-76FB-4AB5-8DBB-F7EB5786A3D1}" type="pres">
      <dgm:prSet presAssocID="{3FAAEE39-A14D-48D1-B086-09B17707611E}" presName="vert1" presStyleCnt="0"/>
      <dgm:spPr/>
    </dgm:pt>
    <dgm:pt modelId="{D6876F4F-8636-462F-8602-632F017E244B}" type="pres">
      <dgm:prSet presAssocID="{4A6CFBFE-66BC-4620-9E06-0ED4C741BD91}" presName="thickLine" presStyleLbl="alignNode1" presStyleIdx="3" presStyleCnt="8"/>
      <dgm:spPr/>
    </dgm:pt>
    <dgm:pt modelId="{C4A5533E-D38E-49ED-92C7-A3675586CEAB}" type="pres">
      <dgm:prSet presAssocID="{4A6CFBFE-66BC-4620-9E06-0ED4C741BD91}" presName="horz1" presStyleCnt="0"/>
      <dgm:spPr/>
    </dgm:pt>
    <dgm:pt modelId="{FF0062FB-0220-40E9-AD05-0A46AA67AA28}" type="pres">
      <dgm:prSet presAssocID="{4A6CFBFE-66BC-4620-9E06-0ED4C741BD91}" presName="tx1" presStyleLbl="revTx" presStyleIdx="3" presStyleCnt="8"/>
      <dgm:spPr/>
    </dgm:pt>
    <dgm:pt modelId="{27179F1D-6030-45E1-A7AD-69B6E99AEBAE}" type="pres">
      <dgm:prSet presAssocID="{4A6CFBFE-66BC-4620-9E06-0ED4C741BD91}" presName="vert1" presStyleCnt="0"/>
      <dgm:spPr/>
    </dgm:pt>
    <dgm:pt modelId="{A3E0D42C-6384-4B38-AAE8-06B9C7AEBC9C}" type="pres">
      <dgm:prSet presAssocID="{A11C9337-BF91-4370-9D71-38B3E91651EB}" presName="thickLine" presStyleLbl="alignNode1" presStyleIdx="4" presStyleCnt="8"/>
      <dgm:spPr/>
    </dgm:pt>
    <dgm:pt modelId="{5AC4A4B4-DB85-424F-8D87-D45621461229}" type="pres">
      <dgm:prSet presAssocID="{A11C9337-BF91-4370-9D71-38B3E91651EB}" presName="horz1" presStyleCnt="0"/>
      <dgm:spPr/>
    </dgm:pt>
    <dgm:pt modelId="{4AC90BDE-F278-408E-910A-730EC9A214C3}" type="pres">
      <dgm:prSet presAssocID="{A11C9337-BF91-4370-9D71-38B3E91651EB}" presName="tx1" presStyleLbl="revTx" presStyleIdx="4" presStyleCnt="8"/>
      <dgm:spPr/>
    </dgm:pt>
    <dgm:pt modelId="{2D67D0EF-A3C8-45DF-853F-EB055A7F7C4B}" type="pres">
      <dgm:prSet presAssocID="{A11C9337-BF91-4370-9D71-38B3E91651EB}" presName="vert1" presStyleCnt="0"/>
      <dgm:spPr/>
    </dgm:pt>
    <dgm:pt modelId="{84E262C8-1FCB-4615-87E5-7EC576C8A451}" type="pres">
      <dgm:prSet presAssocID="{43068BD8-CE0D-484B-89A9-B4C71B5CBECE}" presName="thickLine" presStyleLbl="alignNode1" presStyleIdx="5" presStyleCnt="8"/>
      <dgm:spPr/>
    </dgm:pt>
    <dgm:pt modelId="{A3481105-3B36-46A7-BE76-7836C14A53FD}" type="pres">
      <dgm:prSet presAssocID="{43068BD8-CE0D-484B-89A9-B4C71B5CBECE}" presName="horz1" presStyleCnt="0"/>
      <dgm:spPr/>
    </dgm:pt>
    <dgm:pt modelId="{1AA520EB-2101-4A16-8765-616C54DA5418}" type="pres">
      <dgm:prSet presAssocID="{43068BD8-CE0D-484B-89A9-B4C71B5CBECE}" presName="tx1" presStyleLbl="revTx" presStyleIdx="5" presStyleCnt="8"/>
      <dgm:spPr/>
    </dgm:pt>
    <dgm:pt modelId="{AAC7DCC2-4F34-47A2-8161-6F488382B2B5}" type="pres">
      <dgm:prSet presAssocID="{43068BD8-CE0D-484B-89A9-B4C71B5CBECE}" presName="vert1" presStyleCnt="0"/>
      <dgm:spPr/>
    </dgm:pt>
    <dgm:pt modelId="{BC4E22FF-10BF-4487-9919-B884B422AE15}" type="pres">
      <dgm:prSet presAssocID="{34429196-A443-4BEB-BF15-FC9131ACF59A}" presName="thickLine" presStyleLbl="alignNode1" presStyleIdx="6" presStyleCnt="8"/>
      <dgm:spPr/>
    </dgm:pt>
    <dgm:pt modelId="{1BF09B7F-C40B-43C3-8CD3-CB1456611D1D}" type="pres">
      <dgm:prSet presAssocID="{34429196-A443-4BEB-BF15-FC9131ACF59A}" presName="horz1" presStyleCnt="0"/>
      <dgm:spPr/>
    </dgm:pt>
    <dgm:pt modelId="{5617B0E2-0D26-42D8-8FA3-6E2378469C72}" type="pres">
      <dgm:prSet presAssocID="{34429196-A443-4BEB-BF15-FC9131ACF59A}" presName="tx1" presStyleLbl="revTx" presStyleIdx="6" presStyleCnt="8"/>
      <dgm:spPr/>
    </dgm:pt>
    <dgm:pt modelId="{5BFCBBA7-5BA6-4DA4-9B57-C965FAFB1D57}" type="pres">
      <dgm:prSet presAssocID="{34429196-A443-4BEB-BF15-FC9131ACF59A}" presName="vert1" presStyleCnt="0"/>
      <dgm:spPr/>
    </dgm:pt>
    <dgm:pt modelId="{EFB9D292-F081-46AA-B1E4-5B43AD016026}" type="pres">
      <dgm:prSet presAssocID="{BFEDFB62-1132-44C9-8DF9-E1F4B1E26A4B}" presName="thickLine" presStyleLbl="alignNode1" presStyleIdx="7" presStyleCnt="8"/>
      <dgm:spPr/>
    </dgm:pt>
    <dgm:pt modelId="{BC977D27-99A5-47FA-A1D7-DE497BA69161}" type="pres">
      <dgm:prSet presAssocID="{BFEDFB62-1132-44C9-8DF9-E1F4B1E26A4B}" presName="horz1" presStyleCnt="0"/>
      <dgm:spPr/>
    </dgm:pt>
    <dgm:pt modelId="{8FF6D0C1-65C4-46C4-A283-BFD8C3459A62}" type="pres">
      <dgm:prSet presAssocID="{BFEDFB62-1132-44C9-8DF9-E1F4B1E26A4B}" presName="tx1" presStyleLbl="revTx" presStyleIdx="7" presStyleCnt="8"/>
      <dgm:spPr/>
    </dgm:pt>
    <dgm:pt modelId="{450816C1-DB94-4899-A3A8-8E16A9F7BB60}" type="pres">
      <dgm:prSet presAssocID="{BFEDFB62-1132-44C9-8DF9-E1F4B1E26A4B}" presName="vert1" presStyleCnt="0"/>
      <dgm:spPr/>
    </dgm:pt>
  </dgm:ptLst>
  <dgm:cxnLst>
    <dgm:cxn modelId="{4F8BEA05-6FB1-4567-847B-6988D0609F31}" srcId="{10FCDBBE-D563-45A3-B020-7408B34BFA16}" destId="{34429196-A443-4BEB-BF15-FC9131ACF59A}" srcOrd="6" destOrd="0" parTransId="{EB5FC42D-31DD-42D9-A4C8-52F32B5458ED}" sibTransId="{4ABBD5AE-8807-47A2-BE8F-3D6C9C7FDC96}"/>
    <dgm:cxn modelId="{A8EFF90D-987B-4B08-A355-2A8F22BB81A2}" type="presOf" srcId="{BBA52452-1FB1-4C8E-800F-0D01FA89C7C1}" destId="{C112D3CE-AB18-41DD-96CD-80EA4D6B1DA0}" srcOrd="0" destOrd="0" presId="urn:microsoft.com/office/officeart/2008/layout/LinedList"/>
    <dgm:cxn modelId="{A02EF01F-40E7-441B-904A-6982FA017592}" type="presOf" srcId="{43068BD8-CE0D-484B-89A9-B4C71B5CBECE}" destId="{1AA520EB-2101-4A16-8765-616C54DA5418}" srcOrd="0" destOrd="0" presId="urn:microsoft.com/office/officeart/2008/layout/LinedList"/>
    <dgm:cxn modelId="{3D54C42F-B606-4B77-9195-656433FADC8E}" type="presOf" srcId="{BFEDFB62-1132-44C9-8DF9-E1F4B1E26A4B}" destId="{8FF6D0C1-65C4-46C4-A283-BFD8C3459A62}" srcOrd="0" destOrd="0" presId="urn:microsoft.com/office/officeart/2008/layout/LinedList"/>
    <dgm:cxn modelId="{18CBB931-2A2A-4E3F-AE91-DF9C58DD6B01}" type="presOf" srcId="{34429196-A443-4BEB-BF15-FC9131ACF59A}" destId="{5617B0E2-0D26-42D8-8FA3-6E2378469C72}" srcOrd="0" destOrd="0" presId="urn:microsoft.com/office/officeart/2008/layout/LinedList"/>
    <dgm:cxn modelId="{DE0B8834-5247-4056-8C3C-1D8A3C8825BC}" srcId="{10FCDBBE-D563-45A3-B020-7408B34BFA16}" destId="{A11C9337-BF91-4370-9D71-38B3E91651EB}" srcOrd="4" destOrd="0" parTransId="{3589BEBD-8A7D-4AC0-A5DB-385B8CA30B1C}" sibTransId="{05615D1C-034B-4B42-9B7C-96F9FE55D651}"/>
    <dgm:cxn modelId="{621D693A-B294-4684-8794-3C3BCD40EC4A}" srcId="{10FCDBBE-D563-45A3-B020-7408B34BFA16}" destId="{3FAAEE39-A14D-48D1-B086-09B17707611E}" srcOrd="2" destOrd="0" parTransId="{4CE28944-BEE8-4C72-BCDD-E39D5EF71780}" sibTransId="{73E41FA2-9150-4C01-9DB1-9009B3B6D3C5}"/>
    <dgm:cxn modelId="{E297FD54-AE83-49C5-924F-6DB6A81DF2DD}" type="presOf" srcId="{A11C9337-BF91-4370-9D71-38B3E91651EB}" destId="{4AC90BDE-F278-408E-910A-730EC9A214C3}" srcOrd="0" destOrd="0" presId="urn:microsoft.com/office/officeart/2008/layout/LinedList"/>
    <dgm:cxn modelId="{F425B17F-8023-41B0-BAAD-B421A25F9278}" type="presOf" srcId="{10FCDBBE-D563-45A3-B020-7408B34BFA16}" destId="{D710F28E-E605-4021-A6A4-F4BFCF012AAA}" srcOrd="0" destOrd="0" presId="urn:microsoft.com/office/officeart/2008/layout/LinedList"/>
    <dgm:cxn modelId="{99BED28B-7E0A-453F-8122-1C9FDEE920D4}" srcId="{10FCDBBE-D563-45A3-B020-7408B34BFA16}" destId="{EBF94FEB-7113-42EC-84FF-AB697EA673F0}" srcOrd="0" destOrd="0" parTransId="{62E1A6AB-CB0E-431C-AAF8-A0A15589DF3B}" sibTransId="{7DA72474-28A9-4E23-86C3-689299450C16}"/>
    <dgm:cxn modelId="{419F948E-F8F5-402A-902B-99F744D783C3}" srcId="{10FCDBBE-D563-45A3-B020-7408B34BFA16}" destId="{BFEDFB62-1132-44C9-8DF9-E1F4B1E26A4B}" srcOrd="7" destOrd="0" parTransId="{02B76053-231B-4303-A428-1B8FB866D7E3}" sibTransId="{C34A4416-D8CF-433A-8CBF-573719AFF47B}"/>
    <dgm:cxn modelId="{A2372D90-5F07-4F13-8158-BC6BB0E004F1}" srcId="{10FCDBBE-D563-45A3-B020-7408B34BFA16}" destId="{BBA52452-1FB1-4C8E-800F-0D01FA89C7C1}" srcOrd="1" destOrd="0" parTransId="{87C68413-2977-4E59-8029-5D308296A730}" sibTransId="{8EF6DE01-5DBB-4A89-BACD-6B4F1799651C}"/>
    <dgm:cxn modelId="{106F7F9F-522F-4DE6-A9C4-14EF1754CB30}" type="presOf" srcId="{3FAAEE39-A14D-48D1-B086-09B17707611E}" destId="{1F6D1C8B-98B8-4B22-8370-344DC935021D}" srcOrd="0" destOrd="0" presId="urn:microsoft.com/office/officeart/2008/layout/LinedList"/>
    <dgm:cxn modelId="{F50FB3CB-8497-42E0-9EA1-0CFCC2E7AD07}" srcId="{10FCDBBE-D563-45A3-B020-7408B34BFA16}" destId="{4A6CFBFE-66BC-4620-9E06-0ED4C741BD91}" srcOrd="3" destOrd="0" parTransId="{6835E8AB-D78D-464D-BA0B-DCE703C63FED}" sibTransId="{9DBD4459-A3C3-48DC-A44C-752A348CAA08}"/>
    <dgm:cxn modelId="{176D2DD5-B91A-41B9-8671-DD3B88336E1A}" type="presOf" srcId="{EBF94FEB-7113-42EC-84FF-AB697EA673F0}" destId="{E9AAE75A-B5F9-4A5B-BAF0-823F93D9A70C}" srcOrd="0" destOrd="0" presId="urn:microsoft.com/office/officeart/2008/layout/LinedList"/>
    <dgm:cxn modelId="{2A6146E1-720B-4828-8836-B5C8043142E3}" type="presOf" srcId="{4A6CFBFE-66BC-4620-9E06-0ED4C741BD91}" destId="{FF0062FB-0220-40E9-AD05-0A46AA67AA28}" srcOrd="0" destOrd="0" presId="urn:microsoft.com/office/officeart/2008/layout/LinedList"/>
    <dgm:cxn modelId="{8E5EE9F1-AF80-435A-AF03-A7FA5156071A}" srcId="{10FCDBBE-D563-45A3-B020-7408B34BFA16}" destId="{43068BD8-CE0D-484B-89A9-B4C71B5CBECE}" srcOrd="5" destOrd="0" parTransId="{583708CA-C945-46F8-A848-1113923DE7B8}" sibTransId="{BB7F5CB9-A217-4407-A7B6-6A88E6B507C5}"/>
    <dgm:cxn modelId="{B314872A-9419-4570-BC2E-978BE2E91B43}" type="presParOf" srcId="{D710F28E-E605-4021-A6A4-F4BFCF012AAA}" destId="{04A9F1B7-7282-4A32-8FEB-4018FD813D20}" srcOrd="0" destOrd="0" presId="urn:microsoft.com/office/officeart/2008/layout/LinedList"/>
    <dgm:cxn modelId="{9055505D-8FEB-4193-B32A-2B357C295BFD}" type="presParOf" srcId="{D710F28E-E605-4021-A6A4-F4BFCF012AAA}" destId="{78CF0544-C9CC-4A2B-8E1D-474D74286774}" srcOrd="1" destOrd="0" presId="urn:microsoft.com/office/officeart/2008/layout/LinedList"/>
    <dgm:cxn modelId="{BBF2E56D-A5AA-4A68-B2D0-B69573A160CA}" type="presParOf" srcId="{78CF0544-C9CC-4A2B-8E1D-474D74286774}" destId="{E9AAE75A-B5F9-4A5B-BAF0-823F93D9A70C}" srcOrd="0" destOrd="0" presId="urn:microsoft.com/office/officeart/2008/layout/LinedList"/>
    <dgm:cxn modelId="{84714971-8E01-49B7-8662-9545EE09AA9D}" type="presParOf" srcId="{78CF0544-C9CC-4A2B-8E1D-474D74286774}" destId="{7C40D4AF-71D9-42F0-A3C4-673E19E872D8}" srcOrd="1" destOrd="0" presId="urn:microsoft.com/office/officeart/2008/layout/LinedList"/>
    <dgm:cxn modelId="{BE7FAADB-5B66-4FB9-BC59-C0ADBAD12F28}" type="presParOf" srcId="{D710F28E-E605-4021-A6A4-F4BFCF012AAA}" destId="{F52E5B2E-7212-4446-B2D4-4D54E7E44BCB}" srcOrd="2" destOrd="0" presId="urn:microsoft.com/office/officeart/2008/layout/LinedList"/>
    <dgm:cxn modelId="{370CB921-AC30-4048-8B75-C7BE179AD74B}" type="presParOf" srcId="{D710F28E-E605-4021-A6A4-F4BFCF012AAA}" destId="{E16D5FBC-2C71-4F3D-8D80-ED6A09E062A1}" srcOrd="3" destOrd="0" presId="urn:microsoft.com/office/officeart/2008/layout/LinedList"/>
    <dgm:cxn modelId="{EDEFC74A-EED8-413A-95A4-68DDB34534E5}" type="presParOf" srcId="{E16D5FBC-2C71-4F3D-8D80-ED6A09E062A1}" destId="{C112D3CE-AB18-41DD-96CD-80EA4D6B1DA0}" srcOrd="0" destOrd="0" presId="urn:microsoft.com/office/officeart/2008/layout/LinedList"/>
    <dgm:cxn modelId="{459800FB-8795-4473-8C83-2EE6DD759C9B}" type="presParOf" srcId="{E16D5FBC-2C71-4F3D-8D80-ED6A09E062A1}" destId="{8EC793CA-9B3A-476E-BAE1-4E690D4083B6}" srcOrd="1" destOrd="0" presId="urn:microsoft.com/office/officeart/2008/layout/LinedList"/>
    <dgm:cxn modelId="{A62127C1-A18B-474D-AA1D-E699A303878F}" type="presParOf" srcId="{D710F28E-E605-4021-A6A4-F4BFCF012AAA}" destId="{14D0D917-EFDC-4108-91F3-0AA44F16F76E}" srcOrd="4" destOrd="0" presId="urn:microsoft.com/office/officeart/2008/layout/LinedList"/>
    <dgm:cxn modelId="{81F2525B-F7F6-4BFB-9169-15233045568D}" type="presParOf" srcId="{D710F28E-E605-4021-A6A4-F4BFCF012AAA}" destId="{F63133A9-D0A8-48E8-BA0B-6F39097FEAED}" srcOrd="5" destOrd="0" presId="urn:microsoft.com/office/officeart/2008/layout/LinedList"/>
    <dgm:cxn modelId="{DD57B3D3-DE89-438D-A452-449128B9E82E}" type="presParOf" srcId="{F63133A9-D0A8-48E8-BA0B-6F39097FEAED}" destId="{1F6D1C8B-98B8-4B22-8370-344DC935021D}" srcOrd="0" destOrd="0" presId="urn:microsoft.com/office/officeart/2008/layout/LinedList"/>
    <dgm:cxn modelId="{FB05ABB7-8B3C-488F-A99B-4CAD6E4B2C39}" type="presParOf" srcId="{F63133A9-D0A8-48E8-BA0B-6F39097FEAED}" destId="{33DF6FC5-76FB-4AB5-8DBB-F7EB5786A3D1}" srcOrd="1" destOrd="0" presId="urn:microsoft.com/office/officeart/2008/layout/LinedList"/>
    <dgm:cxn modelId="{FA611CFB-46CA-4387-BAB4-71CE453939DF}" type="presParOf" srcId="{D710F28E-E605-4021-A6A4-F4BFCF012AAA}" destId="{D6876F4F-8636-462F-8602-632F017E244B}" srcOrd="6" destOrd="0" presId="urn:microsoft.com/office/officeart/2008/layout/LinedList"/>
    <dgm:cxn modelId="{D30F8148-4DA1-4160-A75E-140F46A45E31}" type="presParOf" srcId="{D710F28E-E605-4021-A6A4-F4BFCF012AAA}" destId="{C4A5533E-D38E-49ED-92C7-A3675586CEAB}" srcOrd="7" destOrd="0" presId="urn:microsoft.com/office/officeart/2008/layout/LinedList"/>
    <dgm:cxn modelId="{239F150B-CA17-487D-B52A-8DD1B4F4FFE9}" type="presParOf" srcId="{C4A5533E-D38E-49ED-92C7-A3675586CEAB}" destId="{FF0062FB-0220-40E9-AD05-0A46AA67AA28}" srcOrd="0" destOrd="0" presId="urn:microsoft.com/office/officeart/2008/layout/LinedList"/>
    <dgm:cxn modelId="{FE04A741-D711-4217-A954-E3FD35ABAA00}" type="presParOf" srcId="{C4A5533E-D38E-49ED-92C7-A3675586CEAB}" destId="{27179F1D-6030-45E1-A7AD-69B6E99AEBAE}" srcOrd="1" destOrd="0" presId="urn:microsoft.com/office/officeart/2008/layout/LinedList"/>
    <dgm:cxn modelId="{680EB694-FAC5-42F9-9D66-41DC70D8D343}" type="presParOf" srcId="{D710F28E-E605-4021-A6A4-F4BFCF012AAA}" destId="{A3E0D42C-6384-4B38-AAE8-06B9C7AEBC9C}" srcOrd="8" destOrd="0" presId="urn:microsoft.com/office/officeart/2008/layout/LinedList"/>
    <dgm:cxn modelId="{9F6D7F29-2E73-4FD0-872F-5EF0940252B0}" type="presParOf" srcId="{D710F28E-E605-4021-A6A4-F4BFCF012AAA}" destId="{5AC4A4B4-DB85-424F-8D87-D45621461229}" srcOrd="9" destOrd="0" presId="urn:microsoft.com/office/officeart/2008/layout/LinedList"/>
    <dgm:cxn modelId="{E1C28EBD-75EC-4DCD-9A72-5A138935B529}" type="presParOf" srcId="{5AC4A4B4-DB85-424F-8D87-D45621461229}" destId="{4AC90BDE-F278-408E-910A-730EC9A214C3}" srcOrd="0" destOrd="0" presId="urn:microsoft.com/office/officeart/2008/layout/LinedList"/>
    <dgm:cxn modelId="{73DC1593-DDB5-49DD-A758-B69CC9D26539}" type="presParOf" srcId="{5AC4A4B4-DB85-424F-8D87-D45621461229}" destId="{2D67D0EF-A3C8-45DF-853F-EB055A7F7C4B}" srcOrd="1" destOrd="0" presId="urn:microsoft.com/office/officeart/2008/layout/LinedList"/>
    <dgm:cxn modelId="{8A0E835A-600C-4998-B30B-D1EC8D99A136}" type="presParOf" srcId="{D710F28E-E605-4021-A6A4-F4BFCF012AAA}" destId="{84E262C8-1FCB-4615-87E5-7EC576C8A451}" srcOrd="10" destOrd="0" presId="urn:microsoft.com/office/officeart/2008/layout/LinedList"/>
    <dgm:cxn modelId="{E876C12E-CAB3-4D1F-B7B0-8423D5226BD7}" type="presParOf" srcId="{D710F28E-E605-4021-A6A4-F4BFCF012AAA}" destId="{A3481105-3B36-46A7-BE76-7836C14A53FD}" srcOrd="11" destOrd="0" presId="urn:microsoft.com/office/officeart/2008/layout/LinedList"/>
    <dgm:cxn modelId="{46905EA7-BD13-4556-9DF7-EC3E9236A9D3}" type="presParOf" srcId="{A3481105-3B36-46A7-BE76-7836C14A53FD}" destId="{1AA520EB-2101-4A16-8765-616C54DA5418}" srcOrd="0" destOrd="0" presId="urn:microsoft.com/office/officeart/2008/layout/LinedList"/>
    <dgm:cxn modelId="{62D16794-77DF-45A2-8A9E-ED9D29D974AE}" type="presParOf" srcId="{A3481105-3B36-46A7-BE76-7836C14A53FD}" destId="{AAC7DCC2-4F34-47A2-8161-6F488382B2B5}" srcOrd="1" destOrd="0" presId="urn:microsoft.com/office/officeart/2008/layout/LinedList"/>
    <dgm:cxn modelId="{D6A06914-0B64-412F-BBE0-5E12A653D4C6}" type="presParOf" srcId="{D710F28E-E605-4021-A6A4-F4BFCF012AAA}" destId="{BC4E22FF-10BF-4487-9919-B884B422AE15}" srcOrd="12" destOrd="0" presId="urn:microsoft.com/office/officeart/2008/layout/LinedList"/>
    <dgm:cxn modelId="{742EBC45-227A-4CAA-9626-B5E45D5E64E0}" type="presParOf" srcId="{D710F28E-E605-4021-A6A4-F4BFCF012AAA}" destId="{1BF09B7F-C40B-43C3-8CD3-CB1456611D1D}" srcOrd="13" destOrd="0" presId="urn:microsoft.com/office/officeart/2008/layout/LinedList"/>
    <dgm:cxn modelId="{4F3833C3-3F34-4985-AA2C-211B8BD87563}" type="presParOf" srcId="{1BF09B7F-C40B-43C3-8CD3-CB1456611D1D}" destId="{5617B0E2-0D26-42D8-8FA3-6E2378469C72}" srcOrd="0" destOrd="0" presId="urn:microsoft.com/office/officeart/2008/layout/LinedList"/>
    <dgm:cxn modelId="{996FBDBB-8C5C-4C99-917F-505D08122EDD}" type="presParOf" srcId="{1BF09B7F-C40B-43C3-8CD3-CB1456611D1D}" destId="{5BFCBBA7-5BA6-4DA4-9B57-C965FAFB1D57}" srcOrd="1" destOrd="0" presId="urn:microsoft.com/office/officeart/2008/layout/LinedList"/>
    <dgm:cxn modelId="{6E4685FE-1465-4BAF-9C86-C62E9F5801E9}" type="presParOf" srcId="{D710F28E-E605-4021-A6A4-F4BFCF012AAA}" destId="{EFB9D292-F081-46AA-B1E4-5B43AD016026}" srcOrd="14" destOrd="0" presId="urn:microsoft.com/office/officeart/2008/layout/LinedList"/>
    <dgm:cxn modelId="{D576E4AA-F4C4-4F56-9B5A-79F7CC39BC69}" type="presParOf" srcId="{D710F28E-E605-4021-A6A4-F4BFCF012AAA}" destId="{BC977D27-99A5-47FA-A1D7-DE497BA69161}" srcOrd="15" destOrd="0" presId="urn:microsoft.com/office/officeart/2008/layout/LinedList"/>
    <dgm:cxn modelId="{A907C366-0DC7-416C-BDF5-0567D7F61F58}" type="presParOf" srcId="{BC977D27-99A5-47FA-A1D7-DE497BA69161}" destId="{8FF6D0C1-65C4-46C4-A283-BFD8C3459A62}" srcOrd="0" destOrd="0" presId="urn:microsoft.com/office/officeart/2008/layout/LinedList"/>
    <dgm:cxn modelId="{295BB885-3FE4-4BD7-895B-0BD8E18C0728}" type="presParOf" srcId="{BC977D27-99A5-47FA-A1D7-DE497BA69161}" destId="{450816C1-DB94-4899-A3A8-8E16A9F7BB60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213EF9F-9D2D-42C7-8CE9-50B7E76F86FA}" type="doc">
      <dgm:prSet loTypeId="urn:microsoft.com/office/officeart/2005/8/layout/list1" loCatId="list" qsTypeId="urn:microsoft.com/office/officeart/2005/8/quickstyle/simple1" qsCatId="simple" csTypeId="urn:microsoft.com/office/officeart/2005/8/colors/accent4_2" csCatId="accent4" phldr="1"/>
      <dgm:spPr/>
      <dgm:t>
        <a:bodyPr/>
        <a:lstStyle/>
        <a:p>
          <a:endParaRPr lang="en-US"/>
        </a:p>
      </dgm:t>
    </dgm:pt>
    <dgm:pt modelId="{64FA96DE-0CC6-4C16-98B8-74D418C420E1}">
      <dgm:prSet custT="1"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en-US" sz="1100" b="1" dirty="0"/>
            <a:t>Preprocessing</a:t>
          </a:r>
          <a:r>
            <a:rPr lang="en-US" sz="1100" dirty="0"/>
            <a:t>:</a:t>
          </a:r>
        </a:p>
      </dgm:t>
    </dgm:pt>
    <dgm:pt modelId="{93B1522E-FCE7-402D-981C-5A789BB99332}" type="parTrans" cxnId="{7E52F135-777A-43EB-A28A-62754628EE41}">
      <dgm:prSet/>
      <dgm:spPr/>
      <dgm:t>
        <a:bodyPr/>
        <a:lstStyle/>
        <a:p>
          <a:endParaRPr lang="en-US" sz="1050"/>
        </a:p>
      </dgm:t>
    </dgm:pt>
    <dgm:pt modelId="{C41071F3-AD06-41CB-9497-2DECA08656DC}" type="sibTrans" cxnId="{7E52F135-777A-43EB-A28A-62754628EE41}">
      <dgm:prSet/>
      <dgm:spPr/>
      <dgm:t>
        <a:bodyPr/>
        <a:lstStyle/>
        <a:p>
          <a:endParaRPr lang="en-US"/>
        </a:p>
      </dgm:t>
    </dgm:pt>
    <dgm:pt modelId="{3CFB88EE-0E35-4EEF-B045-2A726176356A}">
      <dgm:prSet custT="1"/>
      <dgm:spPr/>
      <dgm:t>
        <a:bodyPr/>
        <a:lstStyle/>
        <a:p>
          <a:r>
            <a:rPr lang="en-US" sz="1200" b="0" dirty="0"/>
            <a:t>Cleaned and tokenized input text using tools like </a:t>
          </a:r>
          <a:r>
            <a:rPr lang="en-US" sz="1200" b="0" dirty="0" err="1"/>
            <a:t>nltk</a:t>
          </a:r>
          <a:r>
            <a:rPr lang="en-US" sz="1200" b="0" dirty="0"/>
            <a:t> for sentence segmentation and tokenization.</a:t>
          </a:r>
        </a:p>
      </dgm:t>
    </dgm:pt>
    <dgm:pt modelId="{EE403798-3BB8-4AD5-9E14-6216AC39CADB}" type="parTrans" cxnId="{BD3A7C6E-6421-4E92-8733-9C8B1043FCAD}">
      <dgm:prSet/>
      <dgm:spPr/>
      <dgm:t>
        <a:bodyPr/>
        <a:lstStyle/>
        <a:p>
          <a:endParaRPr lang="en-US" sz="1050"/>
        </a:p>
      </dgm:t>
    </dgm:pt>
    <dgm:pt modelId="{955C6D81-C06A-4E8F-894A-87557CD7055B}" type="sibTrans" cxnId="{BD3A7C6E-6421-4E92-8733-9C8B1043FCAD}">
      <dgm:prSet/>
      <dgm:spPr/>
      <dgm:t>
        <a:bodyPr/>
        <a:lstStyle/>
        <a:p>
          <a:endParaRPr lang="en-US"/>
        </a:p>
      </dgm:t>
    </dgm:pt>
    <dgm:pt modelId="{D2F68102-B535-42C7-A88E-8E2BEEC431D9}">
      <dgm:prSet custT="1"/>
      <dgm:spPr/>
      <dgm:t>
        <a:bodyPr/>
        <a:lstStyle/>
        <a:p>
          <a:r>
            <a:rPr lang="en-US" sz="1200" b="0" dirty="0"/>
            <a:t>Prepared two types of datasets for experimentation, ensuring consistency in formatting and structure.</a:t>
          </a:r>
        </a:p>
      </dgm:t>
    </dgm:pt>
    <dgm:pt modelId="{204647CB-A86B-499D-A7C9-90C49AEE64CE}" type="parTrans" cxnId="{2D67C414-0121-4CED-8CC5-2050F81E9040}">
      <dgm:prSet/>
      <dgm:spPr/>
      <dgm:t>
        <a:bodyPr/>
        <a:lstStyle/>
        <a:p>
          <a:endParaRPr lang="en-US" sz="1050"/>
        </a:p>
      </dgm:t>
    </dgm:pt>
    <dgm:pt modelId="{A7EF900C-65A1-44E6-B60E-F99D0DC2C602}" type="sibTrans" cxnId="{2D67C414-0121-4CED-8CC5-2050F81E9040}">
      <dgm:prSet/>
      <dgm:spPr/>
      <dgm:t>
        <a:bodyPr/>
        <a:lstStyle/>
        <a:p>
          <a:endParaRPr lang="en-US"/>
        </a:p>
      </dgm:t>
    </dgm:pt>
    <dgm:pt modelId="{4B74BAD0-5F4B-49B1-B583-08970FEA55C0}">
      <dgm:prSet custT="1"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en-US" sz="1100" b="1" dirty="0"/>
            <a:t>Models</a:t>
          </a:r>
          <a:r>
            <a:rPr lang="en-US" sz="1100" dirty="0"/>
            <a:t>:</a:t>
          </a:r>
        </a:p>
      </dgm:t>
    </dgm:pt>
    <dgm:pt modelId="{D4D5C5E8-62B3-438C-9024-8D5456BF2B10}" type="parTrans" cxnId="{E1862FB4-19DA-4AB4-B0A9-C2128E680F13}">
      <dgm:prSet/>
      <dgm:spPr/>
      <dgm:t>
        <a:bodyPr/>
        <a:lstStyle/>
        <a:p>
          <a:endParaRPr lang="en-US" sz="1050"/>
        </a:p>
      </dgm:t>
    </dgm:pt>
    <dgm:pt modelId="{21B811C1-6391-4D32-8BC0-3F6C26B268CE}" type="sibTrans" cxnId="{E1862FB4-19DA-4AB4-B0A9-C2128E680F13}">
      <dgm:prSet/>
      <dgm:spPr/>
      <dgm:t>
        <a:bodyPr/>
        <a:lstStyle/>
        <a:p>
          <a:endParaRPr lang="en-US"/>
        </a:p>
      </dgm:t>
    </dgm:pt>
    <dgm:pt modelId="{4F0F8F49-521B-45F0-9D35-4C04615FA0F1}">
      <dgm:prSet custT="1"/>
      <dgm:spPr/>
      <dgm:t>
        <a:bodyPr/>
        <a:lstStyle/>
        <a:p>
          <a:r>
            <a:rPr lang="en-US" sz="1200" dirty="0"/>
            <a:t>Experimented with multiple Seq2Seq models for summarization:</a:t>
          </a:r>
        </a:p>
      </dgm:t>
    </dgm:pt>
    <dgm:pt modelId="{082DEBFE-34EC-4140-BF29-D3D69BA6DF82}" type="parTrans" cxnId="{AEF3ACE6-1406-4DA8-9F87-CBE0C89A4EA4}">
      <dgm:prSet/>
      <dgm:spPr/>
      <dgm:t>
        <a:bodyPr/>
        <a:lstStyle/>
        <a:p>
          <a:endParaRPr lang="en-US" sz="1050"/>
        </a:p>
      </dgm:t>
    </dgm:pt>
    <dgm:pt modelId="{79784960-C7EA-436F-8546-5E9A5A70EC98}" type="sibTrans" cxnId="{AEF3ACE6-1406-4DA8-9F87-CBE0C89A4EA4}">
      <dgm:prSet/>
      <dgm:spPr/>
      <dgm:t>
        <a:bodyPr/>
        <a:lstStyle/>
        <a:p>
          <a:endParaRPr lang="en-US"/>
        </a:p>
      </dgm:t>
    </dgm:pt>
    <dgm:pt modelId="{6EE62AA4-DFC5-4C5E-AB0C-FEE9BE7F5EF7}">
      <dgm:prSet custT="1"/>
      <dgm:spPr/>
      <dgm:t>
        <a:bodyPr/>
        <a:lstStyle/>
        <a:p>
          <a:r>
            <a:rPr lang="en-US" sz="1200" b="1" dirty="0"/>
            <a:t>BART</a:t>
          </a:r>
          <a:r>
            <a:rPr lang="en-US" sz="1200" dirty="0"/>
            <a:t> (Bidirectional and Auto-Regressive Transformers)</a:t>
          </a:r>
        </a:p>
      </dgm:t>
    </dgm:pt>
    <dgm:pt modelId="{3BBFAD96-B292-43B9-8E71-42742BDA6DF7}" type="parTrans" cxnId="{206557B2-19D4-406A-8BDC-76442DA56838}">
      <dgm:prSet/>
      <dgm:spPr/>
      <dgm:t>
        <a:bodyPr/>
        <a:lstStyle/>
        <a:p>
          <a:endParaRPr lang="en-US" sz="1050"/>
        </a:p>
      </dgm:t>
    </dgm:pt>
    <dgm:pt modelId="{29CDA4E0-491C-4342-BAC1-32BAF851ACB8}" type="sibTrans" cxnId="{206557B2-19D4-406A-8BDC-76442DA56838}">
      <dgm:prSet/>
      <dgm:spPr/>
      <dgm:t>
        <a:bodyPr/>
        <a:lstStyle/>
        <a:p>
          <a:endParaRPr lang="en-US"/>
        </a:p>
      </dgm:t>
    </dgm:pt>
    <dgm:pt modelId="{84B35991-D94A-43E2-8D22-0D09ACB61A11}">
      <dgm:prSet custT="1"/>
      <dgm:spPr/>
      <dgm:t>
        <a:bodyPr/>
        <a:lstStyle/>
        <a:p>
          <a:r>
            <a:rPr lang="en-US" sz="1200" b="1"/>
            <a:t>BERT</a:t>
          </a:r>
          <a:endParaRPr lang="en-US" sz="1200"/>
        </a:p>
      </dgm:t>
    </dgm:pt>
    <dgm:pt modelId="{E1D59A9E-B70D-40ED-A84A-28A845847E1B}" type="parTrans" cxnId="{FDB7A38F-FAF9-4178-8D12-B9616F818090}">
      <dgm:prSet/>
      <dgm:spPr/>
      <dgm:t>
        <a:bodyPr/>
        <a:lstStyle/>
        <a:p>
          <a:endParaRPr lang="en-US" sz="1050"/>
        </a:p>
      </dgm:t>
    </dgm:pt>
    <dgm:pt modelId="{DD6C3304-22F9-4CB9-8847-53C4F0E96816}" type="sibTrans" cxnId="{FDB7A38F-FAF9-4178-8D12-B9616F818090}">
      <dgm:prSet/>
      <dgm:spPr/>
      <dgm:t>
        <a:bodyPr/>
        <a:lstStyle/>
        <a:p>
          <a:endParaRPr lang="en-US"/>
        </a:p>
      </dgm:t>
    </dgm:pt>
    <dgm:pt modelId="{AFFC9F6D-D10C-4703-AFD2-B97601DC8134}">
      <dgm:prSet custT="1"/>
      <dgm:spPr/>
      <dgm:t>
        <a:bodyPr/>
        <a:lstStyle/>
        <a:p>
          <a:r>
            <a:rPr lang="en-US" sz="1200" b="1" dirty="0"/>
            <a:t>PEGASUS</a:t>
          </a:r>
          <a:r>
            <a:rPr lang="en-US" sz="1200" dirty="0"/>
            <a:t> (Pre-training with Gap-Sentence Generation)</a:t>
          </a:r>
        </a:p>
      </dgm:t>
    </dgm:pt>
    <dgm:pt modelId="{CA31414D-AAD6-4DDA-9676-4B3A04023AE6}" type="parTrans" cxnId="{58245E8A-AFA3-4727-BB2C-259E3F736005}">
      <dgm:prSet/>
      <dgm:spPr/>
      <dgm:t>
        <a:bodyPr/>
        <a:lstStyle/>
        <a:p>
          <a:endParaRPr lang="en-US" sz="1050"/>
        </a:p>
      </dgm:t>
    </dgm:pt>
    <dgm:pt modelId="{7EC3C141-77BB-4417-826F-73F988598998}" type="sibTrans" cxnId="{58245E8A-AFA3-4727-BB2C-259E3F736005}">
      <dgm:prSet/>
      <dgm:spPr/>
      <dgm:t>
        <a:bodyPr/>
        <a:lstStyle/>
        <a:p>
          <a:endParaRPr lang="en-US"/>
        </a:p>
      </dgm:t>
    </dgm:pt>
    <dgm:pt modelId="{62C62155-9513-45A2-A219-877996BCD45C}">
      <dgm:prSet custT="1"/>
      <dgm:spPr/>
      <dgm:t>
        <a:bodyPr/>
        <a:lstStyle/>
        <a:p>
          <a:r>
            <a:rPr lang="en-US" sz="1200" dirty="0"/>
            <a:t>Evaluated these models' summarization performance before and after fine-tuning.</a:t>
          </a:r>
        </a:p>
      </dgm:t>
    </dgm:pt>
    <dgm:pt modelId="{5955D4D3-CD52-4318-8FDB-F3B4B212051B}" type="parTrans" cxnId="{E4F95F3B-3A47-463E-8A7C-C7F6EB82E153}">
      <dgm:prSet/>
      <dgm:spPr/>
      <dgm:t>
        <a:bodyPr/>
        <a:lstStyle/>
        <a:p>
          <a:endParaRPr lang="en-US" sz="1050"/>
        </a:p>
      </dgm:t>
    </dgm:pt>
    <dgm:pt modelId="{3DAE809E-17ED-482A-BCA0-DA6B9DFFFBE8}" type="sibTrans" cxnId="{E4F95F3B-3A47-463E-8A7C-C7F6EB82E153}">
      <dgm:prSet/>
      <dgm:spPr/>
      <dgm:t>
        <a:bodyPr/>
        <a:lstStyle/>
        <a:p>
          <a:endParaRPr lang="en-US"/>
        </a:p>
      </dgm:t>
    </dgm:pt>
    <dgm:pt modelId="{A4CC01C2-17CA-4EF3-A959-0EA00580C738}">
      <dgm:prSet custT="1"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en-US" sz="1100" b="1" dirty="0"/>
            <a:t>Fine-Tuning</a:t>
          </a:r>
          <a:r>
            <a:rPr lang="en-US" sz="1100" dirty="0"/>
            <a:t>:</a:t>
          </a:r>
        </a:p>
      </dgm:t>
    </dgm:pt>
    <dgm:pt modelId="{40F55C10-C93C-4494-96CF-F82A2F3A80BB}" type="parTrans" cxnId="{235D1095-6B2F-4E4E-918D-623A63CB591E}">
      <dgm:prSet/>
      <dgm:spPr/>
      <dgm:t>
        <a:bodyPr/>
        <a:lstStyle/>
        <a:p>
          <a:endParaRPr lang="en-US" sz="1050"/>
        </a:p>
      </dgm:t>
    </dgm:pt>
    <dgm:pt modelId="{E1E905EA-7E7F-4D6F-825B-93D84357CF71}" type="sibTrans" cxnId="{235D1095-6B2F-4E4E-918D-623A63CB591E}">
      <dgm:prSet/>
      <dgm:spPr/>
      <dgm:t>
        <a:bodyPr/>
        <a:lstStyle/>
        <a:p>
          <a:endParaRPr lang="en-US"/>
        </a:p>
      </dgm:t>
    </dgm:pt>
    <dgm:pt modelId="{65156E13-EC88-44B3-8201-0733E270896A}">
      <dgm:prSet custT="1"/>
      <dgm:spPr/>
      <dgm:t>
        <a:bodyPr/>
        <a:lstStyle/>
        <a:p>
          <a:r>
            <a:rPr lang="en-US" sz="1200" dirty="0"/>
            <a:t>Fine-tuned the BART, BERT, and PEGASUS models on both datasets to optimize their summarization capabilities.</a:t>
          </a:r>
        </a:p>
      </dgm:t>
    </dgm:pt>
    <dgm:pt modelId="{BF9A1738-EE63-432E-8638-2C72DCD532C3}" type="parTrans" cxnId="{180D2C80-E41A-403D-949E-D3F7E5F776FC}">
      <dgm:prSet/>
      <dgm:spPr/>
      <dgm:t>
        <a:bodyPr/>
        <a:lstStyle/>
        <a:p>
          <a:endParaRPr lang="en-US" sz="1050"/>
        </a:p>
      </dgm:t>
    </dgm:pt>
    <dgm:pt modelId="{D0CA8498-A886-4D70-8782-4AF7907E73AD}" type="sibTrans" cxnId="{180D2C80-E41A-403D-949E-D3F7E5F776FC}">
      <dgm:prSet/>
      <dgm:spPr/>
      <dgm:t>
        <a:bodyPr/>
        <a:lstStyle/>
        <a:p>
          <a:endParaRPr lang="en-US"/>
        </a:p>
      </dgm:t>
    </dgm:pt>
    <dgm:pt modelId="{47DA50B8-3E9C-4C10-ADF3-9FC5A3E3B28A}">
      <dgm:prSet custT="1"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en-US" sz="1100" b="1" dirty="0"/>
            <a:t>Evaluation</a:t>
          </a:r>
          <a:r>
            <a:rPr lang="en-US" sz="1100" dirty="0"/>
            <a:t>:</a:t>
          </a:r>
        </a:p>
      </dgm:t>
    </dgm:pt>
    <dgm:pt modelId="{C38C4674-2283-4519-8C50-1709FD243881}" type="parTrans" cxnId="{ABF4AD45-65D4-4E74-902E-27EADD5198EE}">
      <dgm:prSet/>
      <dgm:spPr/>
      <dgm:t>
        <a:bodyPr/>
        <a:lstStyle/>
        <a:p>
          <a:endParaRPr lang="en-US" sz="1050"/>
        </a:p>
      </dgm:t>
    </dgm:pt>
    <dgm:pt modelId="{67621C34-8163-46A5-BD98-EA56452CDE31}" type="sibTrans" cxnId="{ABF4AD45-65D4-4E74-902E-27EADD5198EE}">
      <dgm:prSet/>
      <dgm:spPr/>
      <dgm:t>
        <a:bodyPr/>
        <a:lstStyle/>
        <a:p>
          <a:endParaRPr lang="en-US"/>
        </a:p>
      </dgm:t>
    </dgm:pt>
    <dgm:pt modelId="{21C9FACA-C1A4-48DF-AFD5-30F55057B3CE}">
      <dgm:prSet custT="1"/>
      <dgm:spPr/>
      <dgm:t>
        <a:bodyPr/>
        <a:lstStyle/>
        <a:p>
          <a:r>
            <a:rPr lang="en-US" sz="1200" dirty="0"/>
            <a:t>Measured performance using </a:t>
          </a:r>
          <a:r>
            <a:rPr lang="en-US" sz="1200" b="1" dirty="0"/>
            <a:t>ROUGE</a:t>
          </a:r>
          <a:r>
            <a:rPr lang="en-US" sz="1200" dirty="0"/>
            <a:t> scores:</a:t>
          </a:r>
        </a:p>
      </dgm:t>
    </dgm:pt>
    <dgm:pt modelId="{55074EF5-2BEF-45B0-8158-44BA3EE1BA3D}" type="parTrans" cxnId="{E37E162B-6823-4C19-8BF1-039249FA94E1}">
      <dgm:prSet/>
      <dgm:spPr/>
      <dgm:t>
        <a:bodyPr/>
        <a:lstStyle/>
        <a:p>
          <a:endParaRPr lang="en-US" sz="1050"/>
        </a:p>
      </dgm:t>
    </dgm:pt>
    <dgm:pt modelId="{ECDBE2F2-6FF3-430A-A952-3365F5B06AF7}" type="sibTrans" cxnId="{E37E162B-6823-4C19-8BF1-039249FA94E1}">
      <dgm:prSet/>
      <dgm:spPr/>
      <dgm:t>
        <a:bodyPr/>
        <a:lstStyle/>
        <a:p>
          <a:endParaRPr lang="en-US"/>
        </a:p>
      </dgm:t>
    </dgm:pt>
    <dgm:pt modelId="{0EA14DB5-D1B6-40DD-AE5D-CEF4B8759C1C}">
      <dgm:prSet custT="1"/>
      <dgm:spPr/>
      <dgm:t>
        <a:bodyPr/>
        <a:lstStyle/>
        <a:p>
          <a:r>
            <a:rPr lang="en-US" sz="1200" dirty="0"/>
            <a:t>Calculated ROUGE scores for all models before fine-tuning (using pre-trained versions) and after fine-tuning.</a:t>
          </a:r>
        </a:p>
      </dgm:t>
    </dgm:pt>
    <dgm:pt modelId="{683F066D-661B-4304-8140-CE0CE136ECA0}" type="parTrans" cxnId="{C42856BC-AA5B-4877-951F-8370F26EBD4F}">
      <dgm:prSet/>
      <dgm:spPr/>
      <dgm:t>
        <a:bodyPr/>
        <a:lstStyle/>
        <a:p>
          <a:endParaRPr lang="en-US" sz="1050"/>
        </a:p>
      </dgm:t>
    </dgm:pt>
    <dgm:pt modelId="{C4B79BFC-40D7-4DDD-B92D-BDB4E4591020}" type="sibTrans" cxnId="{C42856BC-AA5B-4877-951F-8370F26EBD4F}">
      <dgm:prSet/>
      <dgm:spPr/>
      <dgm:t>
        <a:bodyPr/>
        <a:lstStyle/>
        <a:p>
          <a:endParaRPr lang="en-US"/>
        </a:p>
      </dgm:t>
    </dgm:pt>
    <dgm:pt modelId="{E428EE5D-460B-4C46-824E-B56F0603CA73}">
      <dgm:prSet custT="1"/>
      <dgm:spPr/>
      <dgm:t>
        <a:bodyPr/>
        <a:lstStyle/>
        <a:p>
          <a:r>
            <a:rPr lang="en-US" sz="1200" dirty="0"/>
            <a:t>Compared scores across datasets to evaluate model performance on varying data types.</a:t>
          </a:r>
        </a:p>
      </dgm:t>
    </dgm:pt>
    <dgm:pt modelId="{D15FBA79-F0C7-44E3-B6B1-8DD41C6607F5}" type="parTrans" cxnId="{356B44A4-037B-4E60-A82D-91C9F971F037}">
      <dgm:prSet/>
      <dgm:spPr/>
      <dgm:t>
        <a:bodyPr/>
        <a:lstStyle/>
        <a:p>
          <a:endParaRPr lang="en-US" sz="1050"/>
        </a:p>
      </dgm:t>
    </dgm:pt>
    <dgm:pt modelId="{BD17773C-3530-437F-BB0B-B0B9D6942834}" type="sibTrans" cxnId="{356B44A4-037B-4E60-A82D-91C9F971F037}">
      <dgm:prSet/>
      <dgm:spPr/>
      <dgm:t>
        <a:bodyPr/>
        <a:lstStyle/>
        <a:p>
          <a:endParaRPr lang="en-US"/>
        </a:p>
      </dgm:t>
    </dgm:pt>
    <dgm:pt modelId="{FFD64302-A0FF-442E-BD40-DC4DD03F8F36}">
      <dgm:prSet custT="1"/>
      <dgm:spPr/>
      <dgm:t>
        <a:bodyPr/>
        <a:lstStyle/>
        <a:p>
          <a:r>
            <a:rPr lang="en-US" sz="1200" dirty="0"/>
            <a:t>Generated detailed comparisons of summaries for both datasets and all models.</a:t>
          </a:r>
        </a:p>
      </dgm:t>
    </dgm:pt>
    <dgm:pt modelId="{80A68746-D77A-4DB0-9956-E800AEC5F974}" type="parTrans" cxnId="{B8A4B481-7263-4853-AE66-A974B48A0548}">
      <dgm:prSet/>
      <dgm:spPr/>
      <dgm:t>
        <a:bodyPr/>
        <a:lstStyle/>
        <a:p>
          <a:endParaRPr lang="en-US" sz="1050"/>
        </a:p>
      </dgm:t>
    </dgm:pt>
    <dgm:pt modelId="{8218390D-01AF-4B0C-B59D-11FC0876ACFE}" type="sibTrans" cxnId="{B8A4B481-7263-4853-AE66-A974B48A0548}">
      <dgm:prSet/>
      <dgm:spPr/>
      <dgm:t>
        <a:bodyPr/>
        <a:lstStyle/>
        <a:p>
          <a:endParaRPr lang="en-US"/>
        </a:p>
      </dgm:t>
    </dgm:pt>
    <dgm:pt modelId="{9D52106C-7067-4D07-9D23-4CBF2E335CCA}">
      <dgm:prSet custT="1"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en-US" sz="1100" b="1" dirty="0"/>
            <a:t>Summarization Output</a:t>
          </a:r>
          <a:r>
            <a:rPr lang="en-US" sz="1100" dirty="0"/>
            <a:t>:</a:t>
          </a:r>
        </a:p>
      </dgm:t>
    </dgm:pt>
    <dgm:pt modelId="{2CCBEDBE-A2B6-403D-8FE3-668B79D36B2E}" type="parTrans" cxnId="{7B89015F-DBD0-4F1E-8ED5-F9316150D050}">
      <dgm:prSet/>
      <dgm:spPr/>
      <dgm:t>
        <a:bodyPr/>
        <a:lstStyle/>
        <a:p>
          <a:endParaRPr lang="en-US" sz="1050"/>
        </a:p>
      </dgm:t>
    </dgm:pt>
    <dgm:pt modelId="{6EB99BC4-F26A-4F74-BFC9-9A3B926C49C8}" type="sibTrans" cxnId="{7B89015F-DBD0-4F1E-8ED5-F9316150D050}">
      <dgm:prSet/>
      <dgm:spPr/>
      <dgm:t>
        <a:bodyPr/>
        <a:lstStyle/>
        <a:p>
          <a:endParaRPr lang="en-US"/>
        </a:p>
      </dgm:t>
    </dgm:pt>
    <dgm:pt modelId="{B414A751-134D-4CF8-80B3-1F72E9DF845C}">
      <dgm:prSet custT="1"/>
      <dgm:spPr/>
      <dgm:t>
        <a:bodyPr/>
        <a:lstStyle/>
        <a:p>
          <a:r>
            <a:rPr lang="en-US" sz="1200" dirty="0"/>
            <a:t>Produced final text summaries for both datasets using all the models.</a:t>
          </a:r>
        </a:p>
      </dgm:t>
    </dgm:pt>
    <dgm:pt modelId="{972F4373-C82A-45D2-936F-F8540CA7291D}" type="parTrans" cxnId="{F898E764-A205-40F7-9EF0-8BFC04067B49}">
      <dgm:prSet/>
      <dgm:spPr/>
      <dgm:t>
        <a:bodyPr/>
        <a:lstStyle/>
        <a:p>
          <a:endParaRPr lang="en-US" sz="1050"/>
        </a:p>
      </dgm:t>
    </dgm:pt>
    <dgm:pt modelId="{CCD3165D-7A63-4A47-A082-3620D2A605FE}" type="sibTrans" cxnId="{F898E764-A205-40F7-9EF0-8BFC04067B49}">
      <dgm:prSet/>
      <dgm:spPr/>
      <dgm:t>
        <a:bodyPr/>
        <a:lstStyle/>
        <a:p>
          <a:endParaRPr lang="en-US"/>
        </a:p>
      </dgm:t>
    </dgm:pt>
    <dgm:pt modelId="{C0DA395F-FBFE-4900-9F90-5A67B71DBE70}">
      <dgm:prSet custT="1"/>
      <dgm:spPr/>
      <dgm:t>
        <a:bodyPr/>
        <a:lstStyle/>
        <a:p>
          <a:r>
            <a:rPr lang="en-US" sz="1200" dirty="0"/>
            <a:t>Analyzed the quality of summaries to understand the improvements after fine-tuning.</a:t>
          </a:r>
        </a:p>
      </dgm:t>
    </dgm:pt>
    <dgm:pt modelId="{4DF5D701-5D99-409B-B73D-0710FE900917}" type="parTrans" cxnId="{968E670F-5BA0-4F87-AB03-58064C02F8DF}">
      <dgm:prSet/>
      <dgm:spPr/>
      <dgm:t>
        <a:bodyPr/>
        <a:lstStyle/>
        <a:p>
          <a:endParaRPr lang="en-US" sz="1050"/>
        </a:p>
      </dgm:t>
    </dgm:pt>
    <dgm:pt modelId="{04C9074D-036F-4B20-A494-E1FA8F2BD225}" type="sibTrans" cxnId="{968E670F-5BA0-4F87-AB03-58064C02F8DF}">
      <dgm:prSet/>
      <dgm:spPr/>
      <dgm:t>
        <a:bodyPr/>
        <a:lstStyle/>
        <a:p>
          <a:endParaRPr lang="en-US"/>
        </a:p>
      </dgm:t>
    </dgm:pt>
    <dgm:pt modelId="{9B3E33DE-3618-41AA-8033-D8E32818058F}">
      <dgm:prSet custT="1"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en-US" sz="1100" b="1" dirty="0"/>
            <a:t>Hardware and Tools</a:t>
          </a:r>
          <a:r>
            <a:rPr lang="en-US" sz="1100" dirty="0"/>
            <a:t>:</a:t>
          </a:r>
        </a:p>
      </dgm:t>
    </dgm:pt>
    <dgm:pt modelId="{5E958C25-975A-438D-B13C-741B81FAAA23}" type="parTrans" cxnId="{519020D9-7405-40DB-8F30-296BB04FB01A}">
      <dgm:prSet/>
      <dgm:spPr/>
      <dgm:t>
        <a:bodyPr/>
        <a:lstStyle/>
        <a:p>
          <a:endParaRPr lang="en-US" sz="1050"/>
        </a:p>
      </dgm:t>
    </dgm:pt>
    <dgm:pt modelId="{63722EE4-9622-4290-B558-D7D75FE33DE6}" type="sibTrans" cxnId="{519020D9-7405-40DB-8F30-296BB04FB01A}">
      <dgm:prSet/>
      <dgm:spPr/>
      <dgm:t>
        <a:bodyPr/>
        <a:lstStyle/>
        <a:p>
          <a:endParaRPr lang="en-US"/>
        </a:p>
      </dgm:t>
    </dgm:pt>
    <dgm:pt modelId="{A00FFF64-2278-4605-B557-10F2B3B2D519}">
      <dgm:prSet custT="1"/>
      <dgm:spPr/>
      <dgm:t>
        <a:bodyPr/>
        <a:lstStyle/>
        <a:p>
          <a:r>
            <a:rPr lang="en-US" sz="1200" dirty="0"/>
            <a:t>Utilized GPU-accelerated training with torch to enhance computational efficiency.</a:t>
          </a:r>
        </a:p>
      </dgm:t>
    </dgm:pt>
    <dgm:pt modelId="{AC2B32EE-E460-4045-BC6E-FDBA085C11CE}" type="parTrans" cxnId="{E94CA819-3CF0-404F-8DBA-3AFA5ED7B33E}">
      <dgm:prSet/>
      <dgm:spPr/>
      <dgm:t>
        <a:bodyPr/>
        <a:lstStyle/>
        <a:p>
          <a:endParaRPr lang="en-US" sz="1050"/>
        </a:p>
      </dgm:t>
    </dgm:pt>
    <dgm:pt modelId="{1DCA348D-18EE-4CE6-82C7-A35B1E4D83C5}" type="sibTrans" cxnId="{E94CA819-3CF0-404F-8DBA-3AFA5ED7B33E}">
      <dgm:prSet/>
      <dgm:spPr/>
      <dgm:t>
        <a:bodyPr/>
        <a:lstStyle/>
        <a:p>
          <a:endParaRPr lang="en-US"/>
        </a:p>
      </dgm:t>
    </dgm:pt>
    <dgm:pt modelId="{550A7CC5-A635-4DEA-8BED-B958B593F942}">
      <dgm:prSet custT="1"/>
      <dgm:spPr/>
      <dgm:t>
        <a:bodyPr/>
        <a:lstStyle/>
        <a:p>
          <a:r>
            <a:rPr lang="en-US" sz="1200" dirty="0"/>
            <a:t>Used libraries such as transformers, datasets, and evaluate for model training and evaluation.</a:t>
          </a:r>
        </a:p>
      </dgm:t>
    </dgm:pt>
    <dgm:pt modelId="{1F8CCDBC-CD2F-49B1-8920-F85B833375E8}" type="parTrans" cxnId="{D1503871-2DFB-4BBB-8834-7DFE67F9F787}">
      <dgm:prSet/>
      <dgm:spPr/>
      <dgm:t>
        <a:bodyPr/>
        <a:lstStyle/>
        <a:p>
          <a:endParaRPr lang="en-US" sz="1050"/>
        </a:p>
      </dgm:t>
    </dgm:pt>
    <dgm:pt modelId="{9461234E-EE1C-43A0-854D-639E520D6130}" type="sibTrans" cxnId="{D1503871-2DFB-4BBB-8834-7DFE67F9F787}">
      <dgm:prSet/>
      <dgm:spPr/>
      <dgm:t>
        <a:bodyPr/>
        <a:lstStyle/>
        <a:p>
          <a:endParaRPr lang="en-US"/>
        </a:p>
      </dgm:t>
    </dgm:pt>
    <dgm:pt modelId="{E1F143CF-9463-4EB6-AE76-3CE7C1F8FDB6}" type="pres">
      <dgm:prSet presAssocID="{5213EF9F-9D2D-42C7-8CE9-50B7E76F86FA}" presName="linear" presStyleCnt="0">
        <dgm:presLayoutVars>
          <dgm:dir/>
          <dgm:animLvl val="lvl"/>
          <dgm:resizeHandles val="exact"/>
        </dgm:presLayoutVars>
      </dgm:prSet>
      <dgm:spPr/>
    </dgm:pt>
    <dgm:pt modelId="{F45F7683-5AE3-4B0F-B7B1-1330C5B33936}" type="pres">
      <dgm:prSet presAssocID="{64FA96DE-0CC6-4C16-98B8-74D418C420E1}" presName="parentLin" presStyleCnt="0"/>
      <dgm:spPr/>
    </dgm:pt>
    <dgm:pt modelId="{4C1BEAC3-7EF7-4BA0-B6DC-891A092DCBFA}" type="pres">
      <dgm:prSet presAssocID="{64FA96DE-0CC6-4C16-98B8-74D418C420E1}" presName="parentLeftMargin" presStyleLbl="node1" presStyleIdx="0" presStyleCnt="6"/>
      <dgm:spPr/>
    </dgm:pt>
    <dgm:pt modelId="{F4F31D31-B899-4348-BD34-C4C8388A0F42}" type="pres">
      <dgm:prSet presAssocID="{64FA96DE-0CC6-4C16-98B8-74D418C420E1}" presName="parentText" presStyleLbl="node1" presStyleIdx="0" presStyleCnt="6" custScaleY="111961">
        <dgm:presLayoutVars>
          <dgm:chMax val="0"/>
          <dgm:bulletEnabled val="1"/>
        </dgm:presLayoutVars>
      </dgm:prSet>
      <dgm:spPr/>
    </dgm:pt>
    <dgm:pt modelId="{0F5DE39E-5BF5-405E-9C8B-34B5D30BDF0B}" type="pres">
      <dgm:prSet presAssocID="{64FA96DE-0CC6-4C16-98B8-74D418C420E1}" presName="negativeSpace" presStyleCnt="0"/>
      <dgm:spPr/>
    </dgm:pt>
    <dgm:pt modelId="{9FF382EF-EC73-4337-BC4C-F20646500EE6}" type="pres">
      <dgm:prSet presAssocID="{64FA96DE-0CC6-4C16-98B8-74D418C420E1}" presName="childText" presStyleLbl="conFgAcc1" presStyleIdx="0" presStyleCnt="6" custScaleX="95126">
        <dgm:presLayoutVars>
          <dgm:bulletEnabled val="1"/>
        </dgm:presLayoutVars>
      </dgm:prSet>
      <dgm:spPr/>
    </dgm:pt>
    <dgm:pt modelId="{42630DFC-3714-4A75-8C6A-A0D3B9D4FA04}" type="pres">
      <dgm:prSet presAssocID="{C41071F3-AD06-41CB-9497-2DECA08656DC}" presName="spaceBetweenRectangles" presStyleCnt="0"/>
      <dgm:spPr/>
    </dgm:pt>
    <dgm:pt modelId="{823BB5F1-00F8-4BBE-B1C5-1F5E193E0CED}" type="pres">
      <dgm:prSet presAssocID="{4B74BAD0-5F4B-49B1-B583-08970FEA55C0}" presName="parentLin" presStyleCnt="0"/>
      <dgm:spPr/>
    </dgm:pt>
    <dgm:pt modelId="{FE6B220E-2DCB-49D6-95EE-8EAF2F300C6C}" type="pres">
      <dgm:prSet presAssocID="{4B74BAD0-5F4B-49B1-B583-08970FEA55C0}" presName="parentLeftMargin" presStyleLbl="node1" presStyleIdx="0" presStyleCnt="6"/>
      <dgm:spPr/>
    </dgm:pt>
    <dgm:pt modelId="{192690AF-45ED-4A86-99D4-F22A9014D400}" type="pres">
      <dgm:prSet presAssocID="{4B74BAD0-5F4B-49B1-B583-08970FEA55C0}" presName="parentText" presStyleLbl="node1" presStyleIdx="1" presStyleCnt="6" custScaleY="105653">
        <dgm:presLayoutVars>
          <dgm:chMax val="0"/>
          <dgm:bulletEnabled val="1"/>
        </dgm:presLayoutVars>
      </dgm:prSet>
      <dgm:spPr/>
    </dgm:pt>
    <dgm:pt modelId="{A839CBF6-F7C3-48A3-BDB2-F49B879670AD}" type="pres">
      <dgm:prSet presAssocID="{4B74BAD0-5F4B-49B1-B583-08970FEA55C0}" presName="negativeSpace" presStyleCnt="0"/>
      <dgm:spPr/>
    </dgm:pt>
    <dgm:pt modelId="{074289B1-83F7-4370-A8FD-A943C8480C34}" type="pres">
      <dgm:prSet presAssocID="{4B74BAD0-5F4B-49B1-B583-08970FEA55C0}" presName="childText" presStyleLbl="conFgAcc1" presStyleIdx="1" presStyleCnt="6" custScaleX="94851">
        <dgm:presLayoutVars>
          <dgm:bulletEnabled val="1"/>
        </dgm:presLayoutVars>
      </dgm:prSet>
      <dgm:spPr/>
    </dgm:pt>
    <dgm:pt modelId="{4E988FF2-36C3-4101-8B95-43D3216F210E}" type="pres">
      <dgm:prSet presAssocID="{21B811C1-6391-4D32-8BC0-3F6C26B268CE}" presName="spaceBetweenRectangles" presStyleCnt="0"/>
      <dgm:spPr/>
    </dgm:pt>
    <dgm:pt modelId="{0F630856-CF42-480F-8542-EEECC50F2BB2}" type="pres">
      <dgm:prSet presAssocID="{A4CC01C2-17CA-4EF3-A959-0EA00580C738}" presName="parentLin" presStyleCnt="0"/>
      <dgm:spPr/>
    </dgm:pt>
    <dgm:pt modelId="{CBF9BC64-6967-4973-8B18-48164D133DEE}" type="pres">
      <dgm:prSet presAssocID="{A4CC01C2-17CA-4EF3-A959-0EA00580C738}" presName="parentLeftMargin" presStyleLbl="node1" presStyleIdx="1" presStyleCnt="6"/>
      <dgm:spPr/>
    </dgm:pt>
    <dgm:pt modelId="{16C00F6B-B474-484B-9F1F-9FDFA6B5ACE6}" type="pres">
      <dgm:prSet presAssocID="{A4CC01C2-17CA-4EF3-A959-0EA00580C738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0A2AE1B2-8DEB-47AA-AAB6-4154F43669EC}" type="pres">
      <dgm:prSet presAssocID="{A4CC01C2-17CA-4EF3-A959-0EA00580C738}" presName="negativeSpace" presStyleCnt="0"/>
      <dgm:spPr/>
    </dgm:pt>
    <dgm:pt modelId="{9E1CD37A-0707-4CA1-A73D-3D746A914B20}" type="pres">
      <dgm:prSet presAssocID="{A4CC01C2-17CA-4EF3-A959-0EA00580C738}" presName="childText" presStyleLbl="conFgAcc1" presStyleIdx="2" presStyleCnt="6" custScaleX="94920">
        <dgm:presLayoutVars>
          <dgm:bulletEnabled val="1"/>
        </dgm:presLayoutVars>
      </dgm:prSet>
      <dgm:spPr/>
    </dgm:pt>
    <dgm:pt modelId="{D6A3436F-7011-4538-B1DA-B7CA816B96A7}" type="pres">
      <dgm:prSet presAssocID="{E1E905EA-7E7F-4D6F-825B-93D84357CF71}" presName="spaceBetweenRectangles" presStyleCnt="0"/>
      <dgm:spPr/>
    </dgm:pt>
    <dgm:pt modelId="{2928E426-2836-4BC5-9362-5AD40A3931B4}" type="pres">
      <dgm:prSet presAssocID="{47DA50B8-3E9C-4C10-ADF3-9FC5A3E3B28A}" presName="parentLin" presStyleCnt="0"/>
      <dgm:spPr/>
    </dgm:pt>
    <dgm:pt modelId="{D1C652BE-B40D-4497-AC09-B34416E87389}" type="pres">
      <dgm:prSet presAssocID="{47DA50B8-3E9C-4C10-ADF3-9FC5A3E3B28A}" presName="parentLeftMargin" presStyleLbl="node1" presStyleIdx="2" presStyleCnt="6"/>
      <dgm:spPr/>
    </dgm:pt>
    <dgm:pt modelId="{D66219AA-4157-4714-97AF-67101163DEA3}" type="pres">
      <dgm:prSet presAssocID="{47DA50B8-3E9C-4C10-ADF3-9FC5A3E3B28A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07CD48ED-8CA4-4802-8247-4D07010E8721}" type="pres">
      <dgm:prSet presAssocID="{47DA50B8-3E9C-4C10-ADF3-9FC5A3E3B28A}" presName="negativeSpace" presStyleCnt="0"/>
      <dgm:spPr/>
    </dgm:pt>
    <dgm:pt modelId="{0DDF3259-DED8-402C-962C-B24EE07E7FFF}" type="pres">
      <dgm:prSet presAssocID="{47DA50B8-3E9C-4C10-ADF3-9FC5A3E3B28A}" presName="childText" presStyleLbl="conFgAcc1" presStyleIdx="3" presStyleCnt="6" custScaleX="94439">
        <dgm:presLayoutVars>
          <dgm:bulletEnabled val="1"/>
        </dgm:presLayoutVars>
      </dgm:prSet>
      <dgm:spPr/>
    </dgm:pt>
    <dgm:pt modelId="{DE4075E5-2F60-4B50-AD9A-DDD5F5482762}" type="pres">
      <dgm:prSet presAssocID="{67621C34-8163-46A5-BD98-EA56452CDE31}" presName="spaceBetweenRectangles" presStyleCnt="0"/>
      <dgm:spPr/>
    </dgm:pt>
    <dgm:pt modelId="{1A8CA798-7361-49EB-87BB-6BB90A3034A5}" type="pres">
      <dgm:prSet presAssocID="{9D52106C-7067-4D07-9D23-4CBF2E335CCA}" presName="parentLin" presStyleCnt="0"/>
      <dgm:spPr/>
    </dgm:pt>
    <dgm:pt modelId="{0565ACBD-8D4F-4BEB-9F0E-718D7572AEFB}" type="pres">
      <dgm:prSet presAssocID="{9D52106C-7067-4D07-9D23-4CBF2E335CCA}" presName="parentLeftMargin" presStyleLbl="node1" presStyleIdx="3" presStyleCnt="6"/>
      <dgm:spPr/>
    </dgm:pt>
    <dgm:pt modelId="{74D14CAD-42CD-4599-821C-7E32B4A492DE}" type="pres">
      <dgm:prSet presAssocID="{9D52106C-7067-4D07-9D23-4CBF2E335CCA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80B5A670-A009-4190-9115-802E9AB63547}" type="pres">
      <dgm:prSet presAssocID="{9D52106C-7067-4D07-9D23-4CBF2E335CCA}" presName="negativeSpace" presStyleCnt="0"/>
      <dgm:spPr/>
    </dgm:pt>
    <dgm:pt modelId="{1C11548E-7310-4F4E-AF55-A66C1D5364E4}" type="pres">
      <dgm:prSet presAssocID="{9D52106C-7067-4D07-9D23-4CBF2E335CCA}" presName="childText" presStyleLbl="conFgAcc1" presStyleIdx="4" presStyleCnt="6" custScaleX="94439">
        <dgm:presLayoutVars>
          <dgm:bulletEnabled val="1"/>
        </dgm:presLayoutVars>
      </dgm:prSet>
      <dgm:spPr/>
    </dgm:pt>
    <dgm:pt modelId="{AB4E7D1E-1B93-4D9C-895F-2ABDAFF63751}" type="pres">
      <dgm:prSet presAssocID="{6EB99BC4-F26A-4F74-BFC9-9A3B926C49C8}" presName="spaceBetweenRectangles" presStyleCnt="0"/>
      <dgm:spPr/>
    </dgm:pt>
    <dgm:pt modelId="{BE4D6C75-6227-4B79-8367-6FD9520B7FC0}" type="pres">
      <dgm:prSet presAssocID="{9B3E33DE-3618-41AA-8033-D8E32818058F}" presName="parentLin" presStyleCnt="0"/>
      <dgm:spPr/>
    </dgm:pt>
    <dgm:pt modelId="{17DDF681-5E4F-4898-B27B-417089E2833E}" type="pres">
      <dgm:prSet presAssocID="{9B3E33DE-3618-41AA-8033-D8E32818058F}" presName="parentLeftMargin" presStyleLbl="node1" presStyleIdx="4" presStyleCnt="6"/>
      <dgm:spPr/>
    </dgm:pt>
    <dgm:pt modelId="{752D7B4D-3099-4D4C-A799-F1C41509A117}" type="pres">
      <dgm:prSet presAssocID="{9B3E33DE-3618-41AA-8033-D8E32818058F}" presName="parentText" presStyleLbl="node1" presStyleIdx="5" presStyleCnt="6">
        <dgm:presLayoutVars>
          <dgm:chMax val="0"/>
          <dgm:bulletEnabled val="1"/>
        </dgm:presLayoutVars>
      </dgm:prSet>
      <dgm:spPr/>
    </dgm:pt>
    <dgm:pt modelId="{334954D0-AC93-48EB-9DC3-C7B07C7826EA}" type="pres">
      <dgm:prSet presAssocID="{9B3E33DE-3618-41AA-8033-D8E32818058F}" presName="negativeSpace" presStyleCnt="0"/>
      <dgm:spPr/>
    </dgm:pt>
    <dgm:pt modelId="{7DCF2F5F-5578-4907-B0D7-4F2739B4D46B}" type="pres">
      <dgm:prSet presAssocID="{9B3E33DE-3618-41AA-8033-D8E32818058F}" presName="childText" presStyleLbl="conFgAcc1" presStyleIdx="5" presStyleCnt="6" custScaleX="94576">
        <dgm:presLayoutVars>
          <dgm:bulletEnabled val="1"/>
        </dgm:presLayoutVars>
      </dgm:prSet>
      <dgm:spPr/>
    </dgm:pt>
  </dgm:ptLst>
  <dgm:cxnLst>
    <dgm:cxn modelId="{0F663801-17B6-4CA4-AFFC-D47D31BB3662}" type="presOf" srcId="{5213EF9F-9D2D-42C7-8CE9-50B7E76F86FA}" destId="{E1F143CF-9463-4EB6-AE76-3CE7C1F8FDB6}" srcOrd="0" destOrd="0" presId="urn:microsoft.com/office/officeart/2005/8/layout/list1"/>
    <dgm:cxn modelId="{1197930B-3624-4168-9EE2-51250485ED50}" type="presOf" srcId="{A4CC01C2-17CA-4EF3-A959-0EA00580C738}" destId="{16C00F6B-B474-484B-9F1F-9FDFA6B5ACE6}" srcOrd="1" destOrd="0" presId="urn:microsoft.com/office/officeart/2005/8/layout/list1"/>
    <dgm:cxn modelId="{968E670F-5BA0-4F87-AB03-58064C02F8DF}" srcId="{9D52106C-7067-4D07-9D23-4CBF2E335CCA}" destId="{C0DA395F-FBFE-4900-9F90-5A67B71DBE70}" srcOrd="1" destOrd="0" parTransId="{4DF5D701-5D99-409B-B73D-0710FE900917}" sibTransId="{04C9074D-036F-4B20-A494-E1FA8F2BD225}"/>
    <dgm:cxn modelId="{2D67C414-0121-4CED-8CC5-2050F81E9040}" srcId="{64FA96DE-0CC6-4C16-98B8-74D418C420E1}" destId="{D2F68102-B535-42C7-A88E-8E2BEEC431D9}" srcOrd="1" destOrd="0" parTransId="{204647CB-A86B-499D-A7C9-90C49AEE64CE}" sibTransId="{A7EF900C-65A1-44E6-B60E-F99D0DC2C602}"/>
    <dgm:cxn modelId="{BB8D1116-EBD9-4375-B6E6-0EEE3C48B7AE}" type="presOf" srcId="{E428EE5D-460B-4C46-824E-B56F0603CA73}" destId="{0DDF3259-DED8-402C-962C-B24EE07E7FFF}" srcOrd="0" destOrd="2" presId="urn:microsoft.com/office/officeart/2005/8/layout/list1"/>
    <dgm:cxn modelId="{C8FDE417-368A-4F0F-B431-F0D1C8901212}" type="presOf" srcId="{A00FFF64-2278-4605-B557-10F2B3B2D519}" destId="{7DCF2F5F-5578-4907-B0D7-4F2739B4D46B}" srcOrd="0" destOrd="0" presId="urn:microsoft.com/office/officeart/2005/8/layout/list1"/>
    <dgm:cxn modelId="{E94CA819-3CF0-404F-8DBA-3AFA5ED7B33E}" srcId="{9B3E33DE-3618-41AA-8033-D8E32818058F}" destId="{A00FFF64-2278-4605-B557-10F2B3B2D519}" srcOrd="0" destOrd="0" parTransId="{AC2B32EE-E460-4045-BC6E-FDBA085C11CE}" sibTransId="{1DCA348D-18EE-4CE6-82C7-A35B1E4D83C5}"/>
    <dgm:cxn modelId="{E37E162B-6823-4C19-8BF1-039249FA94E1}" srcId="{47DA50B8-3E9C-4C10-ADF3-9FC5A3E3B28A}" destId="{21C9FACA-C1A4-48DF-AFD5-30F55057B3CE}" srcOrd="0" destOrd="0" parTransId="{55074EF5-2BEF-45B0-8158-44BA3EE1BA3D}" sibTransId="{ECDBE2F2-6FF3-430A-A952-3365F5B06AF7}"/>
    <dgm:cxn modelId="{7E52F135-777A-43EB-A28A-62754628EE41}" srcId="{5213EF9F-9D2D-42C7-8CE9-50B7E76F86FA}" destId="{64FA96DE-0CC6-4C16-98B8-74D418C420E1}" srcOrd="0" destOrd="0" parTransId="{93B1522E-FCE7-402D-981C-5A789BB99332}" sibTransId="{C41071F3-AD06-41CB-9497-2DECA08656DC}"/>
    <dgm:cxn modelId="{E4F95F3B-3A47-463E-8A7C-C7F6EB82E153}" srcId="{4B74BAD0-5F4B-49B1-B583-08970FEA55C0}" destId="{62C62155-9513-45A2-A219-877996BCD45C}" srcOrd="1" destOrd="0" parTransId="{5955D4D3-CD52-4318-8FDB-F3B4B212051B}" sibTransId="{3DAE809E-17ED-482A-BCA0-DA6B9DFFFBE8}"/>
    <dgm:cxn modelId="{0C6BE93B-2A86-4AFD-AE2B-9C6335ACA9EB}" type="presOf" srcId="{9B3E33DE-3618-41AA-8033-D8E32818058F}" destId="{17DDF681-5E4F-4898-B27B-417089E2833E}" srcOrd="0" destOrd="0" presId="urn:microsoft.com/office/officeart/2005/8/layout/list1"/>
    <dgm:cxn modelId="{DC8EFF40-15DF-4B9C-8892-3974B0952ADD}" type="presOf" srcId="{0EA14DB5-D1B6-40DD-AE5D-CEF4B8759C1C}" destId="{0DDF3259-DED8-402C-962C-B24EE07E7FFF}" srcOrd="0" destOrd="1" presId="urn:microsoft.com/office/officeart/2005/8/layout/list1"/>
    <dgm:cxn modelId="{7B89015F-DBD0-4F1E-8ED5-F9316150D050}" srcId="{5213EF9F-9D2D-42C7-8CE9-50B7E76F86FA}" destId="{9D52106C-7067-4D07-9D23-4CBF2E335CCA}" srcOrd="4" destOrd="0" parTransId="{2CCBEDBE-A2B6-403D-8FE3-668B79D36B2E}" sibTransId="{6EB99BC4-F26A-4F74-BFC9-9A3B926C49C8}"/>
    <dgm:cxn modelId="{513B6A42-D52C-4F56-A3CA-72E9E73697E9}" type="presOf" srcId="{6EE62AA4-DFC5-4C5E-AB0C-FEE9BE7F5EF7}" destId="{074289B1-83F7-4370-A8FD-A943C8480C34}" srcOrd="0" destOrd="1" presId="urn:microsoft.com/office/officeart/2005/8/layout/list1"/>
    <dgm:cxn modelId="{F898E764-A205-40F7-9EF0-8BFC04067B49}" srcId="{9D52106C-7067-4D07-9D23-4CBF2E335CCA}" destId="{B414A751-134D-4CF8-80B3-1F72E9DF845C}" srcOrd="0" destOrd="0" parTransId="{972F4373-C82A-45D2-936F-F8540CA7291D}" sibTransId="{CCD3165D-7A63-4A47-A082-3620D2A605FE}"/>
    <dgm:cxn modelId="{ABF4AD45-65D4-4E74-902E-27EADD5198EE}" srcId="{5213EF9F-9D2D-42C7-8CE9-50B7E76F86FA}" destId="{47DA50B8-3E9C-4C10-ADF3-9FC5A3E3B28A}" srcOrd="3" destOrd="0" parTransId="{C38C4674-2283-4519-8C50-1709FD243881}" sibTransId="{67621C34-8163-46A5-BD98-EA56452CDE31}"/>
    <dgm:cxn modelId="{6B687F4D-F529-4054-B9A4-56ABD584E558}" type="presOf" srcId="{4B74BAD0-5F4B-49B1-B583-08970FEA55C0}" destId="{FE6B220E-2DCB-49D6-95EE-8EAF2F300C6C}" srcOrd="0" destOrd="0" presId="urn:microsoft.com/office/officeart/2005/8/layout/list1"/>
    <dgm:cxn modelId="{BD3A7C6E-6421-4E92-8733-9C8B1043FCAD}" srcId="{64FA96DE-0CC6-4C16-98B8-74D418C420E1}" destId="{3CFB88EE-0E35-4EEF-B045-2A726176356A}" srcOrd="0" destOrd="0" parTransId="{EE403798-3BB8-4AD5-9E14-6216AC39CADB}" sibTransId="{955C6D81-C06A-4E8F-894A-87557CD7055B}"/>
    <dgm:cxn modelId="{D1503871-2DFB-4BBB-8834-7DFE67F9F787}" srcId="{9B3E33DE-3618-41AA-8033-D8E32818058F}" destId="{550A7CC5-A635-4DEA-8BED-B958B593F942}" srcOrd="1" destOrd="0" parTransId="{1F8CCDBC-CD2F-49B1-8920-F85B833375E8}" sibTransId="{9461234E-EE1C-43A0-854D-639E520D6130}"/>
    <dgm:cxn modelId="{F062F671-CE02-424F-A77B-E617CB69DDD1}" type="presOf" srcId="{47DA50B8-3E9C-4C10-ADF3-9FC5A3E3B28A}" destId="{D66219AA-4157-4714-97AF-67101163DEA3}" srcOrd="1" destOrd="0" presId="urn:microsoft.com/office/officeart/2005/8/layout/list1"/>
    <dgm:cxn modelId="{4DD4B177-B70F-423A-A612-9F8BB0E0F4A4}" type="presOf" srcId="{9D52106C-7067-4D07-9D23-4CBF2E335CCA}" destId="{0565ACBD-8D4F-4BEB-9F0E-718D7572AEFB}" srcOrd="0" destOrd="0" presId="urn:microsoft.com/office/officeart/2005/8/layout/list1"/>
    <dgm:cxn modelId="{64A0455A-4384-4AC7-A94E-A4033BFFF551}" type="presOf" srcId="{4F0F8F49-521B-45F0-9D35-4C04615FA0F1}" destId="{074289B1-83F7-4370-A8FD-A943C8480C34}" srcOrd="0" destOrd="0" presId="urn:microsoft.com/office/officeart/2005/8/layout/list1"/>
    <dgm:cxn modelId="{180D2C80-E41A-403D-949E-D3F7E5F776FC}" srcId="{A4CC01C2-17CA-4EF3-A959-0EA00580C738}" destId="{65156E13-EC88-44B3-8201-0733E270896A}" srcOrd="0" destOrd="0" parTransId="{BF9A1738-EE63-432E-8638-2C72DCD532C3}" sibTransId="{D0CA8498-A886-4D70-8782-4AF7907E73AD}"/>
    <dgm:cxn modelId="{B8A4B481-7263-4853-AE66-A974B48A0548}" srcId="{47DA50B8-3E9C-4C10-ADF3-9FC5A3E3B28A}" destId="{FFD64302-A0FF-442E-BD40-DC4DD03F8F36}" srcOrd="1" destOrd="0" parTransId="{80A68746-D77A-4DB0-9956-E800AEC5F974}" sibTransId="{8218390D-01AF-4B0C-B59D-11FC0876ACFE}"/>
    <dgm:cxn modelId="{5E23F785-FD11-42B9-9554-8151FC6D843C}" type="presOf" srcId="{D2F68102-B535-42C7-A88E-8E2BEEC431D9}" destId="{9FF382EF-EC73-4337-BC4C-F20646500EE6}" srcOrd="0" destOrd="1" presId="urn:microsoft.com/office/officeart/2005/8/layout/list1"/>
    <dgm:cxn modelId="{58245E8A-AFA3-4727-BB2C-259E3F736005}" srcId="{4F0F8F49-521B-45F0-9D35-4C04615FA0F1}" destId="{AFFC9F6D-D10C-4703-AFD2-B97601DC8134}" srcOrd="2" destOrd="0" parTransId="{CA31414D-AAD6-4DDA-9676-4B3A04023AE6}" sibTransId="{7EC3C141-77BB-4417-826F-73F988598998}"/>
    <dgm:cxn modelId="{FDB7A38F-FAF9-4178-8D12-B9616F818090}" srcId="{4F0F8F49-521B-45F0-9D35-4C04615FA0F1}" destId="{84B35991-D94A-43E2-8D22-0D09ACB61A11}" srcOrd="1" destOrd="0" parTransId="{E1D59A9E-B70D-40ED-A84A-28A845847E1B}" sibTransId="{DD6C3304-22F9-4CB9-8847-53C4F0E96816}"/>
    <dgm:cxn modelId="{C1F07291-8B6E-47C9-A134-41E673543C40}" type="presOf" srcId="{64FA96DE-0CC6-4C16-98B8-74D418C420E1}" destId="{F4F31D31-B899-4348-BD34-C4C8388A0F42}" srcOrd="1" destOrd="0" presId="urn:microsoft.com/office/officeart/2005/8/layout/list1"/>
    <dgm:cxn modelId="{F51FB191-3047-4A38-B73E-B9561B5592F3}" type="presOf" srcId="{AFFC9F6D-D10C-4703-AFD2-B97601DC8134}" destId="{074289B1-83F7-4370-A8FD-A943C8480C34}" srcOrd="0" destOrd="3" presId="urn:microsoft.com/office/officeart/2005/8/layout/list1"/>
    <dgm:cxn modelId="{164B4C92-7D1F-4B18-87D7-CE28ADF1B7CE}" type="presOf" srcId="{21C9FACA-C1A4-48DF-AFD5-30F55057B3CE}" destId="{0DDF3259-DED8-402C-962C-B24EE07E7FFF}" srcOrd="0" destOrd="0" presId="urn:microsoft.com/office/officeart/2005/8/layout/list1"/>
    <dgm:cxn modelId="{235D1095-6B2F-4E4E-918D-623A63CB591E}" srcId="{5213EF9F-9D2D-42C7-8CE9-50B7E76F86FA}" destId="{A4CC01C2-17CA-4EF3-A959-0EA00580C738}" srcOrd="2" destOrd="0" parTransId="{40F55C10-C93C-4494-96CF-F82A2F3A80BB}" sibTransId="{E1E905EA-7E7F-4D6F-825B-93D84357CF71}"/>
    <dgm:cxn modelId="{5D9AFC98-67FF-405B-814C-D5FBA6C40299}" type="presOf" srcId="{FFD64302-A0FF-442E-BD40-DC4DD03F8F36}" destId="{0DDF3259-DED8-402C-962C-B24EE07E7FFF}" srcOrd="0" destOrd="3" presId="urn:microsoft.com/office/officeart/2005/8/layout/list1"/>
    <dgm:cxn modelId="{9141769D-7DDD-4842-B938-FD967CB3C492}" type="presOf" srcId="{4B74BAD0-5F4B-49B1-B583-08970FEA55C0}" destId="{192690AF-45ED-4A86-99D4-F22A9014D400}" srcOrd="1" destOrd="0" presId="urn:microsoft.com/office/officeart/2005/8/layout/list1"/>
    <dgm:cxn modelId="{356B44A4-037B-4E60-A82D-91C9F971F037}" srcId="{21C9FACA-C1A4-48DF-AFD5-30F55057B3CE}" destId="{E428EE5D-460B-4C46-824E-B56F0603CA73}" srcOrd="1" destOrd="0" parTransId="{D15FBA79-F0C7-44E3-B6B1-8DD41C6607F5}" sibTransId="{BD17773C-3530-437F-BB0B-B0B9D6942834}"/>
    <dgm:cxn modelId="{82D5C1A7-FDE8-42CB-A3C9-6CA8B01A0230}" type="presOf" srcId="{47DA50B8-3E9C-4C10-ADF3-9FC5A3E3B28A}" destId="{D1C652BE-B40D-4497-AC09-B34416E87389}" srcOrd="0" destOrd="0" presId="urn:microsoft.com/office/officeart/2005/8/layout/list1"/>
    <dgm:cxn modelId="{206557B2-19D4-406A-8BDC-76442DA56838}" srcId="{4F0F8F49-521B-45F0-9D35-4C04615FA0F1}" destId="{6EE62AA4-DFC5-4C5E-AB0C-FEE9BE7F5EF7}" srcOrd="0" destOrd="0" parTransId="{3BBFAD96-B292-43B9-8E71-42742BDA6DF7}" sibTransId="{29CDA4E0-491C-4342-BAC1-32BAF851ACB8}"/>
    <dgm:cxn modelId="{E1862FB4-19DA-4AB4-B0A9-C2128E680F13}" srcId="{5213EF9F-9D2D-42C7-8CE9-50B7E76F86FA}" destId="{4B74BAD0-5F4B-49B1-B583-08970FEA55C0}" srcOrd="1" destOrd="0" parTransId="{D4D5C5E8-62B3-438C-9024-8D5456BF2B10}" sibTransId="{21B811C1-6391-4D32-8BC0-3F6C26B268CE}"/>
    <dgm:cxn modelId="{69115CB7-2E82-4A48-B89A-1FBA5872FA86}" type="presOf" srcId="{B414A751-134D-4CF8-80B3-1F72E9DF845C}" destId="{1C11548E-7310-4F4E-AF55-A66C1D5364E4}" srcOrd="0" destOrd="0" presId="urn:microsoft.com/office/officeart/2005/8/layout/list1"/>
    <dgm:cxn modelId="{C42856BC-AA5B-4877-951F-8370F26EBD4F}" srcId="{21C9FACA-C1A4-48DF-AFD5-30F55057B3CE}" destId="{0EA14DB5-D1B6-40DD-AE5D-CEF4B8759C1C}" srcOrd="0" destOrd="0" parTransId="{683F066D-661B-4304-8140-CE0CE136ECA0}" sibTransId="{C4B79BFC-40D7-4DDD-B92D-BDB4E4591020}"/>
    <dgm:cxn modelId="{51C221C1-23B5-4657-A037-E83607F9CE80}" type="presOf" srcId="{84B35991-D94A-43E2-8D22-0D09ACB61A11}" destId="{074289B1-83F7-4370-A8FD-A943C8480C34}" srcOrd="0" destOrd="2" presId="urn:microsoft.com/office/officeart/2005/8/layout/list1"/>
    <dgm:cxn modelId="{21E63BC7-6FBD-490E-A219-59C5F3EE4F1C}" type="presOf" srcId="{550A7CC5-A635-4DEA-8BED-B958B593F942}" destId="{7DCF2F5F-5578-4907-B0D7-4F2739B4D46B}" srcOrd="0" destOrd="1" presId="urn:microsoft.com/office/officeart/2005/8/layout/list1"/>
    <dgm:cxn modelId="{16F3D7CD-6872-4F24-BFE9-088DD91DE6C5}" type="presOf" srcId="{A4CC01C2-17CA-4EF3-A959-0EA00580C738}" destId="{CBF9BC64-6967-4973-8B18-48164D133DEE}" srcOrd="0" destOrd="0" presId="urn:microsoft.com/office/officeart/2005/8/layout/list1"/>
    <dgm:cxn modelId="{383B10D3-E692-4775-87DC-180235FE5667}" type="presOf" srcId="{62C62155-9513-45A2-A219-877996BCD45C}" destId="{074289B1-83F7-4370-A8FD-A943C8480C34}" srcOrd="0" destOrd="4" presId="urn:microsoft.com/office/officeart/2005/8/layout/list1"/>
    <dgm:cxn modelId="{B442C8D6-F1D2-4299-BFAE-B9A06E863716}" type="presOf" srcId="{3CFB88EE-0E35-4EEF-B045-2A726176356A}" destId="{9FF382EF-EC73-4337-BC4C-F20646500EE6}" srcOrd="0" destOrd="0" presId="urn:microsoft.com/office/officeart/2005/8/layout/list1"/>
    <dgm:cxn modelId="{BC454ED7-EB6A-4C89-9472-1397276C81E3}" type="presOf" srcId="{C0DA395F-FBFE-4900-9F90-5A67B71DBE70}" destId="{1C11548E-7310-4F4E-AF55-A66C1D5364E4}" srcOrd="0" destOrd="1" presId="urn:microsoft.com/office/officeart/2005/8/layout/list1"/>
    <dgm:cxn modelId="{519020D9-7405-40DB-8F30-296BB04FB01A}" srcId="{5213EF9F-9D2D-42C7-8CE9-50B7E76F86FA}" destId="{9B3E33DE-3618-41AA-8033-D8E32818058F}" srcOrd="5" destOrd="0" parTransId="{5E958C25-975A-438D-B13C-741B81FAAA23}" sibTransId="{63722EE4-9622-4290-B558-D7D75FE33DE6}"/>
    <dgm:cxn modelId="{E4CF22E2-E722-4EAE-8651-7EE3B7DAC6B0}" type="presOf" srcId="{65156E13-EC88-44B3-8201-0733E270896A}" destId="{9E1CD37A-0707-4CA1-A73D-3D746A914B20}" srcOrd="0" destOrd="0" presId="urn:microsoft.com/office/officeart/2005/8/layout/list1"/>
    <dgm:cxn modelId="{AEF3ACE6-1406-4DA8-9F87-CBE0C89A4EA4}" srcId="{4B74BAD0-5F4B-49B1-B583-08970FEA55C0}" destId="{4F0F8F49-521B-45F0-9D35-4C04615FA0F1}" srcOrd="0" destOrd="0" parTransId="{082DEBFE-34EC-4140-BF29-D3D69BA6DF82}" sibTransId="{79784960-C7EA-436F-8546-5E9A5A70EC98}"/>
    <dgm:cxn modelId="{DDC5B1E7-F975-4AAF-AFDC-64D2C796E0BF}" type="presOf" srcId="{9B3E33DE-3618-41AA-8033-D8E32818058F}" destId="{752D7B4D-3099-4D4C-A799-F1C41509A117}" srcOrd="1" destOrd="0" presId="urn:microsoft.com/office/officeart/2005/8/layout/list1"/>
    <dgm:cxn modelId="{82CAF9EF-8653-49E7-BEF8-70BAFA180B9A}" type="presOf" srcId="{9D52106C-7067-4D07-9D23-4CBF2E335CCA}" destId="{74D14CAD-42CD-4599-821C-7E32B4A492DE}" srcOrd="1" destOrd="0" presId="urn:microsoft.com/office/officeart/2005/8/layout/list1"/>
    <dgm:cxn modelId="{85DB72F2-87EF-4F44-8C3D-C21488F34A9C}" type="presOf" srcId="{64FA96DE-0CC6-4C16-98B8-74D418C420E1}" destId="{4C1BEAC3-7EF7-4BA0-B6DC-891A092DCBFA}" srcOrd="0" destOrd="0" presId="urn:microsoft.com/office/officeart/2005/8/layout/list1"/>
    <dgm:cxn modelId="{91973A67-2E8F-420E-8800-00CCC43CF879}" type="presParOf" srcId="{E1F143CF-9463-4EB6-AE76-3CE7C1F8FDB6}" destId="{F45F7683-5AE3-4B0F-B7B1-1330C5B33936}" srcOrd="0" destOrd="0" presId="urn:microsoft.com/office/officeart/2005/8/layout/list1"/>
    <dgm:cxn modelId="{1DBCA493-E787-49C5-9E4B-4B0A3FAA39F9}" type="presParOf" srcId="{F45F7683-5AE3-4B0F-B7B1-1330C5B33936}" destId="{4C1BEAC3-7EF7-4BA0-B6DC-891A092DCBFA}" srcOrd="0" destOrd="0" presId="urn:microsoft.com/office/officeart/2005/8/layout/list1"/>
    <dgm:cxn modelId="{6233213D-D95D-4CD3-BE09-82E8A1B3AEBC}" type="presParOf" srcId="{F45F7683-5AE3-4B0F-B7B1-1330C5B33936}" destId="{F4F31D31-B899-4348-BD34-C4C8388A0F42}" srcOrd="1" destOrd="0" presId="urn:microsoft.com/office/officeart/2005/8/layout/list1"/>
    <dgm:cxn modelId="{C0C85A07-3FBA-4CDE-AFF5-B17A7219EF6D}" type="presParOf" srcId="{E1F143CF-9463-4EB6-AE76-3CE7C1F8FDB6}" destId="{0F5DE39E-5BF5-405E-9C8B-34B5D30BDF0B}" srcOrd="1" destOrd="0" presId="urn:microsoft.com/office/officeart/2005/8/layout/list1"/>
    <dgm:cxn modelId="{2619964F-D885-4410-BA3F-542177A010BA}" type="presParOf" srcId="{E1F143CF-9463-4EB6-AE76-3CE7C1F8FDB6}" destId="{9FF382EF-EC73-4337-BC4C-F20646500EE6}" srcOrd="2" destOrd="0" presId="urn:microsoft.com/office/officeart/2005/8/layout/list1"/>
    <dgm:cxn modelId="{CA88CF6F-8690-41CD-B835-C5DE3696E830}" type="presParOf" srcId="{E1F143CF-9463-4EB6-AE76-3CE7C1F8FDB6}" destId="{42630DFC-3714-4A75-8C6A-A0D3B9D4FA04}" srcOrd="3" destOrd="0" presId="urn:microsoft.com/office/officeart/2005/8/layout/list1"/>
    <dgm:cxn modelId="{56AB318F-F234-45EF-BFF2-B9221D57AAC0}" type="presParOf" srcId="{E1F143CF-9463-4EB6-AE76-3CE7C1F8FDB6}" destId="{823BB5F1-00F8-4BBE-B1C5-1F5E193E0CED}" srcOrd="4" destOrd="0" presId="urn:microsoft.com/office/officeart/2005/8/layout/list1"/>
    <dgm:cxn modelId="{C4299220-1631-4B21-9C49-ED42163EA23E}" type="presParOf" srcId="{823BB5F1-00F8-4BBE-B1C5-1F5E193E0CED}" destId="{FE6B220E-2DCB-49D6-95EE-8EAF2F300C6C}" srcOrd="0" destOrd="0" presId="urn:microsoft.com/office/officeart/2005/8/layout/list1"/>
    <dgm:cxn modelId="{EC48F8B1-CE40-42A5-A85F-D007C22158D1}" type="presParOf" srcId="{823BB5F1-00F8-4BBE-B1C5-1F5E193E0CED}" destId="{192690AF-45ED-4A86-99D4-F22A9014D400}" srcOrd="1" destOrd="0" presId="urn:microsoft.com/office/officeart/2005/8/layout/list1"/>
    <dgm:cxn modelId="{48E3E90A-EA02-4A3B-BC61-264F5EE4904B}" type="presParOf" srcId="{E1F143CF-9463-4EB6-AE76-3CE7C1F8FDB6}" destId="{A839CBF6-F7C3-48A3-BDB2-F49B879670AD}" srcOrd="5" destOrd="0" presId="urn:microsoft.com/office/officeart/2005/8/layout/list1"/>
    <dgm:cxn modelId="{5448BC4D-D2D4-48BA-94D3-C1CB95C17C0B}" type="presParOf" srcId="{E1F143CF-9463-4EB6-AE76-3CE7C1F8FDB6}" destId="{074289B1-83F7-4370-A8FD-A943C8480C34}" srcOrd="6" destOrd="0" presId="urn:microsoft.com/office/officeart/2005/8/layout/list1"/>
    <dgm:cxn modelId="{7D7AC884-8FC6-4DBC-9FB4-3008A59D6ED7}" type="presParOf" srcId="{E1F143CF-9463-4EB6-AE76-3CE7C1F8FDB6}" destId="{4E988FF2-36C3-4101-8B95-43D3216F210E}" srcOrd="7" destOrd="0" presId="urn:microsoft.com/office/officeart/2005/8/layout/list1"/>
    <dgm:cxn modelId="{21BC7D15-863C-4E1E-A405-BB5174D816DE}" type="presParOf" srcId="{E1F143CF-9463-4EB6-AE76-3CE7C1F8FDB6}" destId="{0F630856-CF42-480F-8542-EEECC50F2BB2}" srcOrd="8" destOrd="0" presId="urn:microsoft.com/office/officeart/2005/8/layout/list1"/>
    <dgm:cxn modelId="{54BDFA3E-F2F8-45D1-A6C8-ECA2FA45E554}" type="presParOf" srcId="{0F630856-CF42-480F-8542-EEECC50F2BB2}" destId="{CBF9BC64-6967-4973-8B18-48164D133DEE}" srcOrd="0" destOrd="0" presId="urn:microsoft.com/office/officeart/2005/8/layout/list1"/>
    <dgm:cxn modelId="{1EFB2F5E-FBA4-4F15-80C7-73652F944412}" type="presParOf" srcId="{0F630856-CF42-480F-8542-EEECC50F2BB2}" destId="{16C00F6B-B474-484B-9F1F-9FDFA6B5ACE6}" srcOrd="1" destOrd="0" presId="urn:microsoft.com/office/officeart/2005/8/layout/list1"/>
    <dgm:cxn modelId="{EEE97D0E-6DE3-4A8D-99A1-08C8513009C7}" type="presParOf" srcId="{E1F143CF-9463-4EB6-AE76-3CE7C1F8FDB6}" destId="{0A2AE1B2-8DEB-47AA-AAB6-4154F43669EC}" srcOrd="9" destOrd="0" presId="urn:microsoft.com/office/officeart/2005/8/layout/list1"/>
    <dgm:cxn modelId="{2900448F-E1B5-4F17-8C66-1A725D2571A6}" type="presParOf" srcId="{E1F143CF-9463-4EB6-AE76-3CE7C1F8FDB6}" destId="{9E1CD37A-0707-4CA1-A73D-3D746A914B20}" srcOrd="10" destOrd="0" presId="urn:microsoft.com/office/officeart/2005/8/layout/list1"/>
    <dgm:cxn modelId="{027805B2-3DF3-42C2-88E6-F4CEE2A4AE54}" type="presParOf" srcId="{E1F143CF-9463-4EB6-AE76-3CE7C1F8FDB6}" destId="{D6A3436F-7011-4538-B1DA-B7CA816B96A7}" srcOrd="11" destOrd="0" presId="urn:microsoft.com/office/officeart/2005/8/layout/list1"/>
    <dgm:cxn modelId="{B63AE1B8-5536-4547-9C96-AF6269D6DA16}" type="presParOf" srcId="{E1F143CF-9463-4EB6-AE76-3CE7C1F8FDB6}" destId="{2928E426-2836-4BC5-9362-5AD40A3931B4}" srcOrd="12" destOrd="0" presId="urn:microsoft.com/office/officeart/2005/8/layout/list1"/>
    <dgm:cxn modelId="{DF50C865-A190-4DE3-891D-435EA5DDE58F}" type="presParOf" srcId="{2928E426-2836-4BC5-9362-5AD40A3931B4}" destId="{D1C652BE-B40D-4497-AC09-B34416E87389}" srcOrd="0" destOrd="0" presId="urn:microsoft.com/office/officeart/2005/8/layout/list1"/>
    <dgm:cxn modelId="{AD55813E-314C-4E27-A7A6-5BF8C4A115F8}" type="presParOf" srcId="{2928E426-2836-4BC5-9362-5AD40A3931B4}" destId="{D66219AA-4157-4714-97AF-67101163DEA3}" srcOrd="1" destOrd="0" presId="urn:microsoft.com/office/officeart/2005/8/layout/list1"/>
    <dgm:cxn modelId="{7F68EF6A-8F54-42DD-A0F1-62C83F6FF4ED}" type="presParOf" srcId="{E1F143CF-9463-4EB6-AE76-3CE7C1F8FDB6}" destId="{07CD48ED-8CA4-4802-8247-4D07010E8721}" srcOrd="13" destOrd="0" presId="urn:microsoft.com/office/officeart/2005/8/layout/list1"/>
    <dgm:cxn modelId="{8001BF21-3151-4125-9105-DC386DCB4254}" type="presParOf" srcId="{E1F143CF-9463-4EB6-AE76-3CE7C1F8FDB6}" destId="{0DDF3259-DED8-402C-962C-B24EE07E7FFF}" srcOrd="14" destOrd="0" presId="urn:microsoft.com/office/officeart/2005/8/layout/list1"/>
    <dgm:cxn modelId="{46879A51-2A88-499D-8E72-F8DD647327B3}" type="presParOf" srcId="{E1F143CF-9463-4EB6-AE76-3CE7C1F8FDB6}" destId="{DE4075E5-2F60-4B50-AD9A-DDD5F5482762}" srcOrd="15" destOrd="0" presId="urn:microsoft.com/office/officeart/2005/8/layout/list1"/>
    <dgm:cxn modelId="{7C41E813-442D-410F-95BB-F39E7DCCB703}" type="presParOf" srcId="{E1F143CF-9463-4EB6-AE76-3CE7C1F8FDB6}" destId="{1A8CA798-7361-49EB-87BB-6BB90A3034A5}" srcOrd="16" destOrd="0" presId="urn:microsoft.com/office/officeart/2005/8/layout/list1"/>
    <dgm:cxn modelId="{60174BD0-4CFF-449D-8F04-5501A3C06E31}" type="presParOf" srcId="{1A8CA798-7361-49EB-87BB-6BB90A3034A5}" destId="{0565ACBD-8D4F-4BEB-9F0E-718D7572AEFB}" srcOrd="0" destOrd="0" presId="urn:microsoft.com/office/officeart/2005/8/layout/list1"/>
    <dgm:cxn modelId="{4849D591-24DE-410D-B633-7B7E73922DC1}" type="presParOf" srcId="{1A8CA798-7361-49EB-87BB-6BB90A3034A5}" destId="{74D14CAD-42CD-4599-821C-7E32B4A492DE}" srcOrd="1" destOrd="0" presId="urn:microsoft.com/office/officeart/2005/8/layout/list1"/>
    <dgm:cxn modelId="{133129CD-4BA8-4A7E-BFC1-A1234FBADBEF}" type="presParOf" srcId="{E1F143CF-9463-4EB6-AE76-3CE7C1F8FDB6}" destId="{80B5A670-A009-4190-9115-802E9AB63547}" srcOrd="17" destOrd="0" presId="urn:microsoft.com/office/officeart/2005/8/layout/list1"/>
    <dgm:cxn modelId="{7BB44A95-A068-4052-BFB5-3622FC9D8C77}" type="presParOf" srcId="{E1F143CF-9463-4EB6-AE76-3CE7C1F8FDB6}" destId="{1C11548E-7310-4F4E-AF55-A66C1D5364E4}" srcOrd="18" destOrd="0" presId="urn:microsoft.com/office/officeart/2005/8/layout/list1"/>
    <dgm:cxn modelId="{F8034ECD-11AD-451D-A60F-02A21013AC73}" type="presParOf" srcId="{E1F143CF-9463-4EB6-AE76-3CE7C1F8FDB6}" destId="{AB4E7D1E-1B93-4D9C-895F-2ABDAFF63751}" srcOrd="19" destOrd="0" presId="urn:microsoft.com/office/officeart/2005/8/layout/list1"/>
    <dgm:cxn modelId="{49487CF7-B653-4DE0-A69D-FD5D3BB105BC}" type="presParOf" srcId="{E1F143CF-9463-4EB6-AE76-3CE7C1F8FDB6}" destId="{BE4D6C75-6227-4B79-8367-6FD9520B7FC0}" srcOrd="20" destOrd="0" presId="urn:microsoft.com/office/officeart/2005/8/layout/list1"/>
    <dgm:cxn modelId="{D7A96A5E-1A31-4B62-85B0-C1482A56DED9}" type="presParOf" srcId="{BE4D6C75-6227-4B79-8367-6FD9520B7FC0}" destId="{17DDF681-5E4F-4898-B27B-417089E2833E}" srcOrd="0" destOrd="0" presId="urn:microsoft.com/office/officeart/2005/8/layout/list1"/>
    <dgm:cxn modelId="{C4686D50-5751-451F-8D55-56F15BA4AC20}" type="presParOf" srcId="{BE4D6C75-6227-4B79-8367-6FD9520B7FC0}" destId="{752D7B4D-3099-4D4C-A799-F1C41509A117}" srcOrd="1" destOrd="0" presId="urn:microsoft.com/office/officeart/2005/8/layout/list1"/>
    <dgm:cxn modelId="{660B42EE-9245-488D-B624-BDEEB8EBBCE4}" type="presParOf" srcId="{E1F143CF-9463-4EB6-AE76-3CE7C1F8FDB6}" destId="{334954D0-AC93-48EB-9DC3-C7B07C7826EA}" srcOrd="21" destOrd="0" presId="urn:microsoft.com/office/officeart/2005/8/layout/list1"/>
    <dgm:cxn modelId="{693455C5-A9E6-4331-8CAD-06B44EC12700}" type="presParOf" srcId="{E1F143CF-9463-4EB6-AE76-3CE7C1F8FDB6}" destId="{7DCF2F5F-5578-4907-B0D7-4F2739B4D46B}" srcOrd="2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624AC25-9DC8-4091-AEB3-DF745BBEC1A6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accent2_2" csCatId="accent2" phldr="1"/>
      <dgm:spPr/>
      <dgm:t>
        <a:bodyPr/>
        <a:lstStyle/>
        <a:p>
          <a:endParaRPr lang="en-US"/>
        </a:p>
      </dgm:t>
    </dgm:pt>
    <dgm:pt modelId="{852E79B0-BF21-4847-B5BE-1CA6C74344F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ROUGE (Recall-Oriented Understudy for Gisting Evaluation):</a:t>
          </a:r>
        </a:p>
      </dgm:t>
    </dgm:pt>
    <dgm:pt modelId="{AAA6A5F2-E211-4FB3-88A0-0D476C3FE587}" type="parTrans" cxnId="{891857A6-CC34-4C85-B664-2FEB304B8815}">
      <dgm:prSet/>
      <dgm:spPr/>
      <dgm:t>
        <a:bodyPr/>
        <a:lstStyle/>
        <a:p>
          <a:endParaRPr lang="en-US"/>
        </a:p>
      </dgm:t>
    </dgm:pt>
    <dgm:pt modelId="{6CACB52C-546E-413A-9C89-D044E6BADFD9}" type="sibTrans" cxnId="{891857A6-CC34-4C85-B664-2FEB304B8815}">
      <dgm:prSet/>
      <dgm:spPr/>
      <dgm:t>
        <a:bodyPr/>
        <a:lstStyle/>
        <a:p>
          <a:endParaRPr lang="en-US"/>
        </a:p>
      </dgm:t>
    </dgm:pt>
    <dgm:pt modelId="{6C576295-385A-4E56-9146-75A826E5C36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- ROUGE-N (N-gram Overlap): Unigrams, bigrams, etc.</a:t>
          </a:r>
        </a:p>
      </dgm:t>
    </dgm:pt>
    <dgm:pt modelId="{FBC193D5-5CEC-4F65-8E76-A29C7C6BBEF5}" type="parTrans" cxnId="{ACE385A1-3920-4CBD-B1B8-977556AF3DC6}">
      <dgm:prSet/>
      <dgm:spPr/>
      <dgm:t>
        <a:bodyPr/>
        <a:lstStyle/>
        <a:p>
          <a:endParaRPr lang="en-US"/>
        </a:p>
      </dgm:t>
    </dgm:pt>
    <dgm:pt modelId="{2775D6E6-7D8B-4346-874A-6543315FCEDE}" type="sibTrans" cxnId="{ACE385A1-3920-4CBD-B1B8-977556AF3DC6}">
      <dgm:prSet/>
      <dgm:spPr/>
      <dgm:t>
        <a:bodyPr/>
        <a:lstStyle/>
        <a:p>
          <a:endParaRPr lang="en-US"/>
        </a:p>
      </dgm:t>
    </dgm:pt>
    <dgm:pt modelId="{B8125F4D-6D03-4B5C-A553-6BAA6A171EF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- ROUGE-L (Longest Common Subsequence)</a:t>
          </a:r>
        </a:p>
      </dgm:t>
    </dgm:pt>
    <dgm:pt modelId="{466B6590-1810-4E49-B407-49E5E4840B55}" type="parTrans" cxnId="{4BFAB313-89D3-4812-91F9-F499B87CA2DE}">
      <dgm:prSet/>
      <dgm:spPr/>
      <dgm:t>
        <a:bodyPr/>
        <a:lstStyle/>
        <a:p>
          <a:endParaRPr lang="en-US"/>
        </a:p>
      </dgm:t>
    </dgm:pt>
    <dgm:pt modelId="{F5E71766-D82D-4E31-9F4E-338419FBACA9}" type="sibTrans" cxnId="{4BFAB313-89D3-4812-91F9-F499B87CA2DE}">
      <dgm:prSet/>
      <dgm:spPr/>
      <dgm:t>
        <a:bodyPr/>
        <a:lstStyle/>
        <a:p>
          <a:endParaRPr lang="en-US"/>
        </a:p>
      </dgm:t>
    </dgm:pt>
    <dgm:pt modelId="{D1ABFD94-DF9F-48F4-B687-016F15BA2D9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- ROUGE-W (Weighted Longest Common Subsequence)</a:t>
          </a:r>
        </a:p>
      </dgm:t>
    </dgm:pt>
    <dgm:pt modelId="{92CDE90B-B196-4DB2-9224-B29515A67F9A}" type="parTrans" cxnId="{714F6F7A-2694-4757-AF6C-6519BEE4B1A3}">
      <dgm:prSet/>
      <dgm:spPr/>
      <dgm:t>
        <a:bodyPr/>
        <a:lstStyle/>
        <a:p>
          <a:endParaRPr lang="en-US"/>
        </a:p>
      </dgm:t>
    </dgm:pt>
    <dgm:pt modelId="{88D822DA-DA9D-418E-8392-A435C0BDD2C8}" type="sibTrans" cxnId="{714F6F7A-2694-4757-AF6C-6519BEE4B1A3}">
      <dgm:prSet/>
      <dgm:spPr/>
      <dgm:t>
        <a:bodyPr/>
        <a:lstStyle/>
        <a:p>
          <a:endParaRPr lang="en-US"/>
        </a:p>
      </dgm:t>
    </dgm:pt>
    <dgm:pt modelId="{9CD7B8C2-684E-493D-98CB-4C9752ACFF67}" type="pres">
      <dgm:prSet presAssocID="{B624AC25-9DC8-4091-AEB3-DF745BBEC1A6}" presName="root" presStyleCnt="0">
        <dgm:presLayoutVars>
          <dgm:dir/>
          <dgm:resizeHandles val="exact"/>
        </dgm:presLayoutVars>
      </dgm:prSet>
      <dgm:spPr/>
    </dgm:pt>
    <dgm:pt modelId="{65F7CFAA-2BEC-4D68-BB23-90F048D34AC7}" type="pres">
      <dgm:prSet presAssocID="{852E79B0-BF21-4847-B5BE-1CA6C74344F0}" presName="compNode" presStyleCnt="0"/>
      <dgm:spPr/>
    </dgm:pt>
    <dgm:pt modelId="{44B62F3C-6073-4011-BC62-005B6986312F}" type="pres">
      <dgm:prSet presAssocID="{852E79B0-BF21-4847-B5BE-1CA6C74344F0}" presName="bgRect" presStyleLbl="bgShp" presStyleIdx="0" presStyleCnt="4"/>
      <dgm:spPr>
        <a:solidFill>
          <a:schemeClr val="accent2">
            <a:lumMod val="75000"/>
          </a:schemeClr>
        </a:solidFill>
      </dgm:spPr>
    </dgm:pt>
    <dgm:pt modelId="{F906F7FE-CB79-4CC6-8B37-BAFD0586B655}" type="pres">
      <dgm:prSet presAssocID="{852E79B0-BF21-4847-B5BE-1CA6C74344F0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eprechaun Hat"/>
        </a:ext>
      </dgm:extLst>
    </dgm:pt>
    <dgm:pt modelId="{F61C0B97-5468-4539-9395-855EDEF5FCD1}" type="pres">
      <dgm:prSet presAssocID="{852E79B0-BF21-4847-B5BE-1CA6C74344F0}" presName="spaceRect" presStyleCnt="0"/>
      <dgm:spPr/>
    </dgm:pt>
    <dgm:pt modelId="{11B8039C-3027-4987-B6C3-3EB0BFF5717B}" type="pres">
      <dgm:prSet presAssocID="{852E79B0-BF21-4847-B5BE-1CA6C74344F0}" presName="parTx" presStyleLbl="revTx" presStyleIdx="0" presStyleCnt="4">
        <dgm:presLayoutVars>
          <dgm:chMax val="0"/>
          <dgm:chPref val="0"/>
        </dgm:presLayoutVars>
      </dgm:prSet>
      <dgm:spPr/>
    </dgm:pt>
    <dgm:pt modelId="{B0F443E2-454D-4F73-8B5C-F83B9E0C38BA}" type="pres">
      <dgm:prSet presAssocID="{6CACB52C-546E-413A-9C89-D044E6BADFD9}" presName="sibTrans" presStyleCnt="0"/>
      <dgm:spPr/>
    </dgm:pt>
    <dgm:pt modelId="{FB720838-542D-466B-8C1A-464F45C977A6}" type="pres">
      <dgm:prSet presAssocID="{6C576295-385A-4E56-9146-75A826E5C36B}" presName="compNode" presStyleCnt="0"/>
      <dgm:spPr/>
    </dgm:pt>
    <dgm:pt modelId="{341860A8-D25A-4B43-8A27-BCE7DF023B3B}" type="pres">
      <dgm:prSet presAssocID="{6C576295-385A-4E56-9146-75A826E5C36B}" presName="bgRect" presStyleLbl="bgShp" presStyleIdx="1" presStyleCnt="4"/>
      <dgm:spPr>
        <a:solidFill>
          <a:schemeClr val="accent2">
            <a:lumMod val="75000"/>
          </a:schemeClr>
        </a:solidFill>
      </dgm:spPr>
    </dgm:pt>
    <dgm:pt modelId="{D9DE4626-ADCA-4AAA-B958-B43D10E8DB9D}" type="pres">
      <dgm:prSet presAssocID="{6C576295-385A-4E56-9146-75A826E5C36B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rum Set"/>
        </a:ext>
      </dgm:extLst>
    </dgm:pt>
    <dgm:pt modelId="{65F1159C-A5F8-4857-AB4B-4545EBC80716}" type="pres">
      <dgm:prSet presAssocID="{6C576295-385A-4E56-9146-75A826E5C36B}" presName="spaceRect" presStyleCnt="0"/>
      <dgm:spPr/>
    </dgm:pt>
    <dgm:pt modelId="{412E821D-3EAD-4D0F-BC10-93D286E49E4B}" type="pres">
      <dgm:prSet presAssocID="{6C576295-385A-4E56-9146-75A826E5C36B}" presName="parTx" presStyleLbl="revTx" presStyleIdx="1" presStyleCnt="4">
        <dgm:presLayoutVars>
          <dgm:chMax val="0"/>
          <dgm:chPref val="0"/>
        </dgm:presLayoutVars>
      </dgm:prSet>
      <dgm:spPr/>
    </dgm:pt>
    <dgm:pt modelId="{4A2DE3D5-470C-4BCD-B207-494202E8DAA6}" type="pres">
      <dgm:prSet presAssocID="{2775D6E6-7D8B-4346-874A-6543315FCEDE}" presName="sibTrans" presStyleCnt="0"/>
      <dgm:spPr/>
    </dgm:pt>
    <dgm:pt modelId="{AE0BE71B-8A78-4340-A5C4-596124F7BCD5}" type="pres">
      <dgm:prSet presAssocID="{B8125F4D-6D03-4B5C-A553-6BAA6A171EF4}" presName="compNode" presStyleCnt="0"/>
      <dgm:spPr/>
    </dgm:pt>
    <dgm:pt modelId="{225C27A5-B73D-4A7C-A284-70FB765ADBF7}" type="pres">
      <dgm:prSet presAssocID="{B8125F4D-6D03-4B5C-A553-6BAA6A171EF4}" presName="bgRect" presStyleLbl="bgShp" presStyleIdx="2" presStyleCnt="4"/>
      <dgm:spPr>
        <a:solidFill>
          <a:schemeClr val="accent2">
            <a:lumMod val="75000"/>
          </a:schemeClr>
        </a:solidFill>
      </dgm:spPr>
    </dgm:pt>
    <dgm:pt modelId="{C192749E-046B-4947-B830-A593EF83B7A5}" type="pres">
      <dgm:prSet presAssocID="{B8125F4D-6D03-4B5C-A553-6BAA6A171EF4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nyon scene"/>
        </a:ext>
      </dgm:extLst>
    </dgm:pt>
    <dgm:pt modelId="{924286F3-FAFE-45F8-9CD8-4C88C307A0FD}" type="pres">
      <dgm:prSet presAssocID="{B8125F4D-6D03-4B5C-A553-6BAA6A171EF4}" presName="spaceRect" presStyleCnt="0"/>
      <dgm:spPr/>
    </dgm:pt>
    <dgm:pt modelId="{D991B2CE-DCCF-40F3-9D1C-0E1C8BA626F8}" type="pres">
      <dgm:prSet presAssocID="{B8125F4D-6D03-4B5C-A553-6BAA6A171EF4}" presName="parTx" presStyleLbl="revTx" presStyleIdx="2" presStyleCnt="4">
        <dgm:presLayoutVars>
          <dgm:chMax val="0"/>
          <dgm:chPref val="0"/>
        </dgm:presLayoutVars>
      </dgm:prSet>
      <dgm:spPr/>
    </dgm:pt>
    <dgm:pt modelId="{41E370B2-A8A2-449C-A96A-0482D337E7E0}" type="pres">
      <dgm:prSet presAssocID="{F5E71766-D82D-4E31-9F4E-338419FBACA9}" presName="sibTrans" presStyleCnt="0"/>
      <dgm:spPr/>
    </dgm:pt>
    <dgm:pt modelId="{044B9658-D68F-4DD8-B715-07F8667CAD36}" type="pres">
      <dgm:prSet presAssocID="{D1ABFD94-DF9F-48F4-B687-016F15BA2D93}" presName="compNode" presStyleCnt="0"/>
      <dgm:spPr/>
    </dgm:pt>
    <dgm:pt modelId="{87144DCC-09C0-4510-9C7B-8C28FB699F47}" type="pres">
      <dgm:prSet presAssocID="{D1ABFD94-DF9F-48F4-B687-016F15BA2D93}" presName="bgRect" presStyleLbl="bgShp" presStyleIdx="3" presStyleCnt="4"/>
      <dgm:spPr>
        <a:solidFill>
          <a:schemeClr val="accent2">
            <a:lumMod val="75000"/>
          </a:schemeClr>
        </a:solidFill>
      </dgm:spPr>
    </dgm:pt>
    <dgm:pt modelId="{EC8E2DFA-E2B6-478E-B994-B6138D43E842}" type="pres">
      <dgm:prSet presAssocID="{D1ABFD94-DF9F-48F4-B687-016F15BA2D93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ushi"/>
        </a:ext>
      </dgm:extLst>
    </dgm:pt>
    <dgm:pt modelId="{A64DE2FB-6468-45F0-9A3E-F7F92FC9836C}" type="pres">
      <dgm:prSet presAssocID="{D1ABFD94-DF9F-48F4-B687-016F15BA2D93}" presName="spaceRect" presStyleCnt="0"/>
      <dgm:spPr/>
    </dgm:pt>
    <dgm:pt modelId="{31FEA8A4-C8C9-448B-B4E8-1F80D56AE698}" type="pres">
      <dgm:prSet presAssocID="{D1ABFD94-DF9F-48F4-B687-016F15BA2D93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4BFAB313-89D3-4812-91F9-F499B87CA2DE}" srcId="{B624AC25-9DC8-4091-AEB3-DF745BBEC1A6}" destId="{B8125F4D-6D03-4B5C-A553-6BAA6A171EF4}" srcOrd="2" destOrd="0" parTransId="{466B6590-1810-4E49-B407-49E5E4840B55}" sibTransId="{F5E71766-D82D-4E31-9F4E-338419FBACA9}"/>
    <dgm:cxn modelId="{F040222D-FDF2-42B0-8969-48A48D3EA76A}" type="presOf" srcId="{D1ABFD94-DF9F-48F4-B687-016F15BA2D93}" destId="{31FEA8A4-C8C9-448B-B4E8-1F80D56AE698}" srcOrd="0" destOrd="0" presId="urn:microsoft.com/office/officeart/2018/2/layout/IconVerticalSolidList"/>
    <dgm:cxn modelId="{714F6F7A-2694-4757-AF6C-6519BEE4B1A3}" srcId="{B624AC25-9DC8-4091-AEB3-DF745BBEC1A6}" destId="{D1ABFD94-DF9F-48F4-B687-016F15BA2D93}" srcOrd="3" destOrd="0" parTransId="{92CDE90B-B196-4DB2-9224-B29515A67F9A}" sibTransId="{88D822DA-DA9D-418E-8392-A435C0BDD2C8}"/>
    <dgm:cxn modelId="{A62FEE8B-3638-4779-B3CD-7602BBE2159F}" type="presOf" srcId="{B8125F4D-6D03-4B5C-A553-6BAA6A171EF4}" destId="{D991B2CE-DCCF-40F3-9D1C-0E1C8BA626F8}" srcOrd="0" destOrd="0" presId="urn:microsoft.com/office/officeart/2018/2/layout/IconVerticalSolidList"/>
    <dgm:cxn modelId="{ACE385A1-3920-4CBD-B1B8-977556AF3DC6}" srcId="{B624AC25-9DC8-4091-AEB3-DF745BBEC1A6}" destId="{6C576295-385A-4E56-9146-75A826E5C36B}" srcOrd="1" destOrd="0" parTransId="{FBC193D5-5CEC-4F65-8E76-A29C7C6BBEF5}" sibTransId="{2775D6E6-7D8B-4346-874A-6543315FCEDE}"/>
    <dgm:cxn modelId="{891857A6-CC34-4C85-B664-2FEB304B8815}" srcId="{B624AC25-9DC8-4091-AEB3-DF745BBEC1A6}" destId="{852E79B0-BF21-4847-B5BE-1CA6C74344F0}" srcOrd="0" destOrd="0" parTransId="{AAA6A5F2-E211-4FB3-88A0-0D476C3FE587}" sibTransId="{6CACB52C-546E-413A-9C89-D044E6BADFD9}"/>
    <dgm:cxn modelId="{F607BEAF-9952-4E7D-9D8D-AB1133561185}" type="presOf" srcId="{6C576295-385A-4E56-9146-75A826E5C36B}" destId="{412E821D-3EAD-4D0F-BC10-93D286E49E4B}" srcOrd="0" destOrd="0" presId="urn:microsoft.com/office/officeart/2018/2/layout/IconVerticalSolidList"/>
    <dgm:cxn modelId="{AB23DEDC-FCDA-46E9-9689-918E31E233BA}" type="presOf" srcId="{B624AC25-9DC8-4091-AEB3-DF745BBEC1A6}" destId="{9CD7B8C2-684E-493D-98CB-4C9752ACFF67}" srcOrd="0" destOrd="0" presId="urn:microsoft.com/office/officeart/2018/2/layout/IconVerticalSolidList"/>
    <dgm:cxn modelId="{3FE3A8F9-134B-40E4-AF20-E0C359002192}" type="presOf" srcId="{852E79B0-BF21-4847-B5BE-1CA6C74344F0}" destId="{11B8039C-3027-4987-B6C3-3EB0BFF5717B}" srcOrd="0" destOrd="0" presId="urn:microsoft.com/office/officeart/2018/2/layout/IconVerticalSolidList"/>
    <dgm:cxn modelId="{2E321DC0-0397-413D-A7F0-4E5FB186C70F}" type="presParOf" srcId="{9CD7B8C2-684E-493D-98CB-4C9752ACFF67}" destId="{65F7CFAA-2BEC-4D68-BB23-90F048D34AC7}" srcOrd="0" destOrd="0" presId="urn:microsoft.com/office/officeart/2018/2/layout/IconVerticalSolidList"/>
    <dgm:cxn modelId="{11A6BF70-22F4-438B-BF9D-89EC3B1309A4}" type="presParOf" srcId="{65F7CFAA-2BEC-4D68-BB23-90F048D34AC7}" destId="{44B62F3C-6073-4011-BC62-005B6986312F}" srcOrd="0" destOrd="0" presId="urn:microsoft.com/office/officeart/2018/2/layout/IconVerticalSolidList"/>
    <dgm:cxn modelId="{E77A5F99-9FFB-4502-BE1A-3A75DCB30254}" type="presParOf" srcId="{65F7CFAA-2BEC-4D68-BB23-90F048D34AC7}" destId="{F906F7FE-CB79-4CC6-8B37-BAFD0586B655}" srcOrd="1" destOrd="0" presId="urn:microsoft.com/office/officeart/2018/2/layout/IconVerticalSolidList"/>
    <dgm:cxn modelId="{4A051072-E8E7-4564-9618-5DACEFD0BCEC}" type="presParOf" srcId="{65F7CFAA-2BEC-4D68-BB23-90F048D34AC7}" destId="{F61C0B97-5468-4539-9395-855EDEF5FCD1}" srcOrd="2" destOrd="0" presId="urn:microsoft.com/office/officeart/2018/2/layout/IconVerticalSolidList"/>
    <dgm:cxn modelId="{F62F84FE-E906-4AF2-8614-6EF8718CC4B3}" type="presParOf" srcId="{65F7CFAA-2BEC-4D68-BB23-90F048D34AC7}" destId="{11B8039C-3027-4987-B6C3-3EB0BFF5717B}" srcOrd="3" destOrd="0" presId="urn:microsoft.com/office/officeart/2018/2/layout/IconVerticalSolidList"/>
    <dgm:cxn modelId="{C7703EAB-AAF4-49A5-85D8-10F499DF96F7}" type="presParOf" srcId="{9CD7B8C2-684E-493D-98CB-4C9752ACFF67}" destId="{B0F443E2-454D-4F73-8B5C-F83B9E0C38BA}" srcOrd="1" destOrd="0" presId="urn:microsoft.com/office/officeart/2018/2/layout/IconVerticalSolidList"/>
    <dgm:cxn modelId="{B0F4CD88-C05E-40C2-92DD-4851CF9B78A0}" type="presParOf" srcId="{9CD7B8C2-684E-493D-98CB-4C9752ACFF67}" destId="{FB720838-542D-466B-8C1A-464F45C977A6}" srcOrd="2" destOrd="0" presId="urn:microsoft.com/office/officeart/2018/2/layout/IconVerticalSolidList"/>
    <dgm:cxn modelId="{475F7FA7-30CE-47DE-90F7-6E49DC430D9A}" type="presParOf" srcId="{FB720838-542D-466B-8C1A-464F45C977A6}" destId="{341860A8-D25A-4B43-8A27-BCE7DF023B3B}" srcOrd="0" destOrd="0" presId="urn:microsoft.com/office/officeart/2018/2/layout/IconVerticalSolidList"/>
    <dgm:cxn modelId="{39B45A37-07A4-4C31-ACA1-ACB59E884864}" type="presParOf" srcId="{FB720838-542D-466B-8C1A-464F45C977A6}" destId="{D9DE4626-ADCA-4AAA-B958-B43D10E8DB9D}" srcOrd="1" destOrd="0" presId="urn:microsoft.com/office/officeart/2018/2/layout/IconVerticalSolidList"/>
    <dgm:cxn modelId="{590E4358-C972-4628-B54D-1CBB44C13D5A}" type="presParOf" srcId="{FB720838-542D-466B-8C1A-464F45C977A6}" destId="{65F1159C-A5F8-4857-AB4B-4545EBC80716}" srcOrd="2" destOrd="0" presId="urn:microsoft.com/office/officeart/2018/2/layout/IconVerticalSolidList"/>
    <dgm:cxn modelId="{D9B0DD0B-9A78-4B84-BCBA-25496167B73C}" type="presParOf" srcId="{FB720838-542D-466B-8C1A-464F45C977A6}" destId="{412E821D-3EAD-4D0F-BC10-93D286E49E4B}" srcOrd="3" destOrd="0" presId="urn:microsoft.com/office/officeart/2018/2/layout/IconVerticalSolidList"/>
    <dgm:cxn modelId="{6EA3BA9E-0CEF-4E6A-B024-D1B28CCF3F07}" type="presParOf" srcId="{9CD7B8C2-684E-493D-98CB-4C9752ACFF67}" destId="{4A2DE3D5-470C-4BCD-B207-494202E8DAA6}" srcOrd="3" destOrd="0" presId="urn:microsoft.com/office/officeart/2018/2/layout/IconVerticalSolidList"/>
    <dgm:cxn modelId="{0C6360FC-FBC3-483A-8564-2BA7CCFC3C1B}" type="presParOf" srcId="{9CD7B8C2-684E-493D-98CB-4C9752ACFF67}" destId="{AE0BE71B-8A78-4340-A5C4-596124F7BCD5}" srcOrd="4" destOrd="0" presId="urn:microsoft.com/office/officeart/2018/2/layout/IconVerticalSolidList"/>
    <dgm:cxn modelId="{251C4745-7EC9-44F7-B8BC-E4005CAC806F}" type="presParOf" srcId="{AE0BE71B-8A78-4340-A5C4-596124F7BCD5}" destId="{225C27A5-B73D-4A7C-A284-70FB765ADBF7}" srcOrd="0" destOrd="0" presId="urn:microsoft.com/office/officeart/2018/2/layout/IconVerticalSolidList"/>
    <dgm:cxn modelId="{E5566FAD-9C34-449F-8BAF-F6747DDECD14}" type="presParOf" srcId="{AE0BE71B-8A78-4340-A5C4-596124F7BCD5}" destId="{C192749E-046B-4947-B830-A593EF83B7A5}" srcOrd="1" destOrd="0" presId="urn:microsoft.com/office/officeart/2018/2/layout/IconVerticalSolidList"/>
    <dgm:cxn modelId="{B054C8F2-70E7-4183-A0FF-72C099D95F0E}" type="presParOf" srcId="{AE0BE71B-8A78-4340-A5C4-596124F7BCD5}" destId="{924286F3-FAFE-45F8-9CD8-4C88C307A0FD}" srcOrd="2" destOrd="0" presId="urn:microsoft.com/office/officeart/2018/2/layout/IconVerticalSolidList"/>
    <dgm:cxn modelId="{8BB7261D-635A-4878-B015-DEF77D3038C3}" type="presParOf" srcId="{AE0BE71B-8A78-4340-A5C4-596124F7BCD5}" destId="{D991B2CE-DCCF-40F3-9D1C-0E1C8BA626F8}" srcOrd="3" destOrd="0" presId="urn:microsoft.com/office/officeart/2018/2/layout/IconVerticalSolidList"/>
    <dgm:cxn modelId="{DDCF7465-AA5C-4854-9502-B69DF24D68C4}" type="presParOf" srcId="{9CD7B8C2-684E-493D-98CB-4C9752ACFF67}" destId="{41E370B2-A8A2-449C-A96A-0482D337E7E0}" srcOrd="5" destOrd="0" presId="urn:microsoft.com/office/officeart/2018/2/layout/IconVerticalSolidList"/>
    <dgm:cxn modelId="{4B83CDCC-3435-41E0-AB12-2A7BF0E6EE08}" type="presParOf" srcId="{9CD7B8C2-684E-493D-98CB-4C9752ACFF67}" destId="{044B9658-D68F-4DD8-B715-07F8667CAD36}" srcOrd="6" destOrd="0" presId="urn:microsoft.com/office/officeart/2018/2/layout/IconVerticalSolidList"/>
    <dgm:cxn modelId="{052F52F8-3462-4F49-9116-C458689592FE}" type="presParOf" srcId="{044B9658-D68F-4DD8-B715-07F8667CAD36}" destId="{87144DCC-09C0-4510-9C7B-8C28FB699F47}" srcOrd="0" destOrd="0" presId="urn:microsoft.com/office/officeart/2018/2/layout/IconVerticalSolidList"/>
    <dgm:cxn modelId="{2CBA2CA0-6897-4D06-B88E-A38C108C53DB}" type="presParOf" srcId="{044B9658-D68F-4DD8-B715-07F8667CAD36}" destId="{EC8E2DFA-E2B6-478E-B994-B6138D43E842}" srcOrd="1" destOrd="0" presId="urn:microsoft.com/office/officeart/2018/2/layout/IconVerticalSolidList"/>
    <dgm:cxn modelId="{156F21E6-44D2-4ECB-82CA-CA7CAF156BCF}" type="presParOf" srcId="{044B9658-D68F-4DD8-B715-07F8667CAD36}" destId="{A64DE2FB-6468-45F0-9A3E-F7F92FC9836C}" srcOrd="2" destOrd="0" presId="urn:microsoft.com/office/officeart/2018/2/layout/IconVerticalSolidList"/>
    <dgm:cxn modelId="{94787D16-FEEA-471A-875B-3D7604299301}" type="presParOf" srcId="{044B9658-D68F-4DD8-B715-07F8667CAD36}" destId="{31FEA8A4-C8C9-448B-B4E8-1F80D56AE698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CB81D56A-A7C0-4975-AD24-D7547E6A6ED0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E72D7ADA-18A2-45A2-B3CD-82D29B62CD0F}">
      <dgm:prSet custT="1"/>
      <dgm:spPr/>
      <dgm:t>
        <a:bodyPr/>
        <a:lstStyle/>
        <a:p>
          <a:pPr algn="just"/>
          <a:r>
            <a:rPr lang="en-US" sz="2000" dirty="0"/>
            <a:t>This research explores advanced transformer models, including Pegasus, BART and BERT for biomedical text summarization.</a:t>
          </a:r>
        </a:p>
      </dgm:t>
    </dgm:pt>
    <dgm:pt modelId="{39B4D9B2-5C44-4A37-8EFF-56B88E1A3AA2}" type="parTrans" cxnId="{B2A050C2-0163-4642-A4D5-6868B34299A5}">
      <dgm:prSet/>
      <dgm:spPr/>
      <dgm:t>
        <a:bodyPr/>
        <a:lstStyle/>
        <a:p>
          <a:endParaRPr lang="en-US"/>
        </a:p>
      </dgm:t>
    </dgm:pt>
    <dgm:pt modelId="{00A7A3A8-E3D2-437D-8231-6C044B42B31B}" type="sibTrans" cxnId="{B2A050C2-0163-4642-A4D5-6868B34299A5}">
      <dgm:prSet/>
      <dgm:spPr/>
      <dgm:t>
        <a:bodyPr/>
        <a:lstStyle/>
        <a:p>
          <a:endParaRPr lang="en-US"/>
        </a:p>
      </dgm:t>
    </dgm:pt>
    <dgm:pt modelId="{6BA041E2-75BC-47C4-9E6A-60B9A4893A42}">
      <dgm:prSet custT="1"/>
      <dgm:spPr/>
      <dgm:t>
        <a:bodyPr/>
        <a:lstStyle/>
        <a:p>
          <a:pPr algn="just"/>
          <a:r>
            <a:rPr lang="en-US" sz="2000" dirty="0"/>
            <a:t>These models empower timely decision-making, fostering accelerated advancements in medical research and healthcare.</a:t>
          </a:r>
        </a:p>
      </dgm:t>
    </dgm:pt>
    <dgm:pt modelId="{0FD8C817-F8E9-436F-BBEA-7BF81192DDA2}" type="parTrans" cxnId="{C2367D15-8286-47A8-A552-93ABAC5D196A}">
      <dgm:prSet/>
      <dgm:spPr/>
      <dgm:t>
        <a:bodyPr/>
        <a:lstStyle/>
        <a:p>
          <a:endParaRPr lang="en-US"/>
        </a:p>
      </dgm:t>
    </dgm:pt>
    <dgm:pt modelId="{D7BAF3C8-3A20-4BF1-8EB0-7CB7C369634C}" type="sibTrans" cxnId="{C2367D15-8286-47A8-A552-93ABAC5D196A}">
      <dgm:prSet/>
      <dgm:spPr/>
      <dgm:t>
        <a:bodyPr/>
        <a:lstStyle/>
        <a:p>
          <a:endParaRPr lang="en-US"/>
        </a:p>
      </dgm:t>
    </dgm:pt>
    <dgm:pt modelId="{597FB1F7-8718-4B8C-AF50-9D1C7C77C13E}">
      <dgm:prSet custT="1"/>
      <dgm:spPr/>
      <dgm:t>
        <a:bodyPr/>
        <a:lstStyle/>
        <a:p>
          <a:pPr algn="just"/>
          <a:r>
            <a:rPr lang="en-US" sz="2000" dirty="0"/>
            <a:t>The study's insights and comparative analyses provide valuable tools, transforming how medical knowledge is accessed and utilized.</a:t>
          </a:r>
        </a:p>
      </dgm:t>
    </dgm:pt>
    <dgm:pt modelId="{698FD295-789E-495F-BEB7-1D89BE14403C}" type="parTrans" cxnId="{5CEE5FED-D5DE-418D-AFC9-CF8D340D2AE3}">
      <dgm:prSet/>
      <dgm:spPr/>
      <dgm:t>
        <a:bodyPr/>
        <a:lstStyle/>
        <a:p>
          <a:endParaRPr lang="en-US"/>
        </a:p>
      </dgm:t>
    </dgm:pt>
    <dgm:pt modelId="{E875813D-8C89-471D-A1A1-644E383BF56A}" type="sibTrans" cxnId="{5CEE5FED-D5DE-418D-AFC9-CF8D340D2AE3}">
      <dgm:prSet/>
      <dgm:spPr/>
      <dgm:t>
        <a:bodyPr/>
        <a:lstStyle/>
        <a:p>
          <a:endParaRPr lang="en-US"/>
        </a:p>
      </dgm:t>
    </dgm:pt>
    <dgm:pt modelId="{F4BCC71E-AA22-4E86-9A8F-0EC554A64B1B}">
      <dgm:prSet custT="1"/>
      <dgm:spPr/>
      <dgm:t>
        <a:bodyPr/>
        <a:lstStyle/>
        <a:p>
          <a:pPr algn="just"/>
          <a:r>
            <a:rPr lang="en-US" sz="2000" dirty="0"/>
            <a:t>Embracing challenges, fostering collaborations, and pushing technological boundaries are essential for enhancing healthcare quality and global health outcomes.</a:t>
          </a:r>
        </a:p>
      </dgm:t>
    </dgm:pt>
    <dgm:pt modelId="{5C5AC5FA-2F18-4674-803B-BB1E0E1D5364}" type="parTrans" cxnId="{52AD9EBD-F3CC-4E2F-BA3A-75FF5EC6BB17}">
      <dgm:prSet/>
      <dgm:spPr/>
      <dgm:t>
        <a:bodyPr/>
        <a:lstStyle/>
        <a:p>
          <a:endParaRPr lang="en-US"/>
        </a:p>
      </dgm:t>
    </dgm:pt>
    <dgm:pt modelId="{A472675F-BC4F-4E0F-9818-A6E7E929C1EE}" type="sibTrans" cxnId="{52AD9EBD-F3CC-4E2F-BA3A-75FF5EC6BB17}">
      <dgm:prSet/>
      <dgm:spPr/>
      <dgm:t>
        <a:bodyPr/>
        <a:lstStyle/>
        <a:p>
          <a:endParaRPr lang="en-US"/>
        </a:p>
      </dgm:t>
    </dgm:pt>
    <dgm:pt modelId="{18B80B2C-0F30-4923-8302-1BAAD19D778D}" type="pres">
      <dgm:prSet presAssocID="{CB81D56A-A7C0-4975-AD24-D7547E6A6ED0}" presName="root" presStyleCnt="0">
        <dgm:presLayoutVars>
          <dgm:dir/>
          <dgm:resizeHandles val="exact"/>
        </dgm:presLayoutVars>
      </dgm:prSet>
      <dgm:spPr/>
    </dgm:pt>
    <dgm:pt modelId="{5EFEAE53-56B5-406B-8ECD-52D7E2887013}" type="pres">
      <dgm:prSet presAssocID="{E72D7ADA-18A2-45A2-B3CD-82D29B62CD0F}" presName="compNode" presStyleCnt="0"/>
      <dgm:spPr/>
    </dgm:pt>
    <dgm:pt modelId="{E5FC8203-9119-4952-844E-51677B9B3FD8}" type="pres">
      <dgm:prSet presAssocID="{E72D7ADA-18A2-45A2-B3CD-82D29B62CD0F}" presName="bgRect" presStyleLbl="bgShp" presStyleIdx="0" presStyleCnt="4" custLinFactNeighborY="1626"/>
      <dgm:spPr/>
    </dgm:pt>
    <dgm:pt modelId="{F3ABC1CA-B08E-4A4C-80B3-D4E23CC249E6}" type="pres">
      <dgm:prSet presAssocID="{E72D7ADA-18A2-45A2-B3CD-82D29B62CD0F}" presName="iconRect" presStyleLbl="node1" presStyleIdx="0" presStyleCnt="4" custLinFactNeighborX="-1757" custLinFactNeighborY="3190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tor"/>
        </a:ext>
      </dgm:extLst>
    </dgm:pt>
    <dgm:pt modelId="{26CF657D-8A3F-4BF0-AAFC-12DCC25E8EEF}" type="pres">
      <dgm:prSet presAssocID="{E72D7ADA-18A2-45A2-B3CD-82D29B62CD0F}" presName="spaceRect" presStyleCnt="0"/>
      <dgm:spPr/>
    </dgm:pt>
    <dgm:pt modelId="{325F957A-6133-4F6C-8B5E-5129F7630F01}" type="pres">
      <dgm:prSet presAssocID="{E72D7ADA-18A2-45A2-B3CD-82D29B62CD0F}" presName="parTx" presStyleLbl="revTx" presStyleIdx="0" presStyleCnt="4">
        <dgm:presLayoutVars>
          <dgm:chMax val="0"/>
          <dgm:chPref val="0"/>
        </dgm:presLayoutVars>
      </dgm:prSet>
      <dgm:spPr/>
    </dgm:pt>
    <dgm:pt modelId="{AB035C92-B0E3-4DA7-98EB-F3093C11E7EF}" type="pres">
      <dgm:prSet presAssocID="{00A7A3A8-E3D2-437D-8231-6C044B42B31B}" presName="sibTrans" presStyleCnt="0"/>
      <dgm:spPr/>
    </dgm:pt>
    <dgm:pt modelId="{431EC237-7476-44B3-B55F-CF10ACF6E867}" type="pres">
      <dgm:prSet presAssocID="{6BA041E2-75BC-47C4-9E6A-60B9A4893A42}" presName="compNode" presStyleCnt="0"/>
      <dgm:spPr/>
    </dgm:pt>
    <dgm:pt modelId="{D70AF81F-EA42-42BC-B3D4-2CC4CA0AD8BB}" type="pres">
      <dgm:prSet presAssocID="{6BA041E2-75BC-47C4-9E6A-60B9A4893A42}" presName="bgRect" presStyleLbl="bgShp" presStyleIdx="1" presStyleCnt="4"/>
      <dgm:spPr/>
    </dgm:pt>
    <dgm:pt modelId="{1265E5A1-2AC5-4FD9-A861-FAAFE773FCE4}" type="pres">
      <dgm:prSet presAssocID="{6BA041E2-75BC-47C4-9E6A-60B9A4893A42}" presName="iconRect" presStyleLbl="node1" presStyleIdx="1" presStyleCnt="4" custLinFactNeighborY="1579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mbulance"/>
        </a:ext>
      </dgm:extLst>
    </dgm:pt>
    <dgm:pt modelId="{B1B157C6-D54E-4378-B2F0-ED37B28303A4}" type="pres">
      <dgm:prSet presAssocID="{6BA041E2-75BC-47C4-9E6A-60B9A4893A42}" presName="spaceRect" presStyleCnt="0"/>
      <dgm:spPr/>
    </dgm:pt>
    <dgm:pt modelId="{AA382D77-D40E-4A85-8ABF-262A004C5DD8}" type="pres">
      <dgm:prSet presAssocID="{6BA041E2-75BC-47C4-9E6A-60B9A4893A42}" presName="parTx" presStyleLbl="revTx" presStyleIdx="1" presStyleCnt="4">
        <dgm:presLayoutVars>
          <dgm:chMax val="0"/>
          <dgm:chPref val="0"/>
        </dgm:presLayoutVars>
      </dgm:prSet>
      <dgm:spPr/>
    </dgm:pt>
    <dgm:pt modelId="{493FE531-7D1B-4F9C-B47A-294492EB76B8}" type="pres">
      <dgm:prSet presAssocID="{D7BAF3C8-3A20-4BF1-8EB0-7CB7C369634C}" presName="sibTrans" presStyleCnt="0"/>
      <dgm:spPr/>
    </dgm:pt>
    <dgm:pt modelId="{575F648D-01EB-4A31-99C6-F5C66955136F}" type="pres">
      <dgm:prSet presAssocID="{597FB1F7-8718-4B8C-AF50-9D1C7C77C13E}" presName="compNode" presStyleCnt="0"/>
      <dgm:spPr/>
    </dgm:pt>
    <dgm:pt modelId="{27380869-4023-46A1-9D07-C0FCE536E839}" type="pres">
      <dgm:prSet presAssocID="{597FB1F7-8718-4B8C-AF50-9D1C7C77C13E}" presName="bgRect" presStyleLbl="bgShp" presStyleIdx="2" presStyleCnt="4" custLinFactNeighborY="-1094"/>
      <dgm:spPr/>
    </dgm:pt>
    <dgm:pt modelId="{4CE764AB-8DEF-4CB6-8BBB-8DDB94A9D1EA}" type="pres">
      <dgm:prSet presAssocID="{597FB1F7-8718-4B8C-AF50-9D1C7C77C13E}" presName="iconRect" presStyleLbl="node1" presStyleIdx="2" presStyleCnt="4" custLinFactNeighborY="19600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ethoscope"/>
        </a:ext>
      </dgm:extLst>
    </dgm:pt>
    <dgm:pt modelId="{95C442EA-C6AD-4802-9BA9-0E1AFA36858E}" type="pres">
      <dgm:prSet presAssocID="{597FB1F7-8718-4B8C-AF50-9D1C7C77C13E}" presName="spaceRect" presStyleCnt="0"/>
      <dgm:spPr/>
    </dgm:pt>
    <dgm:pt modelId="{AD3F6662-4992-4C22-9C94-A929CC42F08C}" type="pres">
      <dgm:prSet presAssocID="{597FB1F7-8718-4B8C-AF50-9D1C7C77C13E}" presName="parTx" presStyleLbl="revTx" presStyleIdx="2" presStyleCnt="4">
        <dgm:presLayoutVars>
          <dgm:chMax val="0"/>
          <dgm:chPref val="0"/>
        </dgm:presLayoutVars>
      </dgm:prSet>
      <dgm:spPr/>
    </dgm:pt>
    <dgm:pt modelId="{4CFC42B7-1A88-4747-884F-07E9C7531719}" type="pres">
      <dgm:prSet presAssocID="{E875813D-8C89-471D-A1A1-644E383BF56A}" presName="sibTrans" presStyleCnt="0"/>
      <dgm:spPr/>
    </dgm:pt>
    <dgm:pt modelId="{87F965F4-3068-4EDC-8945-969E7BC0E54E}" type="pres">
      <dgm:prSet presAssocID="{F4BCC71E-AA22-4E86-9A8F-0EC554A64B1B}" presName="compNode" presStyleCnt="0"/>
      <dgm:spPr/>
    </dgm:pt>
    <dgm:pt modelId="{7F72E966-EB5C-4FB9-97FA-0CE46F17A77C}" type="pres">
      <dgm:prSet presAssocID="{F4BCC71E-AA22-4E86-9A8F-0EC554A64B1B}" presName="bgRect" presStyleLbl="bgShp" presStyleIdx="3" presStyleCnt="4" custLinFactNeighborY="16125"/>
      <dgm:spPr/>
    </dgm:pt>
    <dgm:pt modelId="{C0CE7A47-3CB7-469B-A79F-C8CBC5F89CAE}" type="pres">
      <dgm:prSet presAssocID="{F4BCC71E-AA22-4E86-9A8F-0EC554A64B1B}" presName="iconRect" presStyleLbl="node1" presStyleIdx="3" presStyleCnt="4" custLinFactNeighborY="2940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siness Growth"/>
        </a:ext>
      </dgm:extLst>
    </dgm:pt>
    <dgm:pt modelId="{7F9ABE6C-4647-4A37-A3A0-EA18F8FEE3BE}" type="pres">
      <dgm:prSet presAssocID="{F4BCC71E-AA22-4E86-9A8F-0EC554A64B1B}" presName="spaceRect" presStyleCnt="0"/>
      <dgm:spPr/>
    </dgm:pt>
    <dgm:pt modelId="{95468ECA-EFCF-44A6-AC50-A62C914FA647}" type="pres">
      <dgm:prSet presAssocID="{F4BCC71E-AA22-4E86-9A8F-0EC554A64B1B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C2367D15-8286-47A8-A552-93ABAC5D196A}" srcId="{CB81D56A-A7C0-4975-AD24-D7547E6A6ED0}" destId="{6BA041E2-75BC-47C4-9E6A-60B9A4893A42}" srcOrd="1" destOrd="0" parTransId="{0FD8C817-F8E9-436F-BBEA-7BF81192DDA2}" sibTransId="{D7BAF3C8-3A20-4BF1-8EB0-7CB7C369634C}"/>
    <dgm:cxn modelId="{0CDC973A-84A0-4A4D-A727-0EB2ADDCB245}" type="presOf" srcId="{F4BCC71E-AA22-4E86-9A8F-0EC554A64B1B}" destId="{95468ECA-EFCF-44A6-AC50-A62C914FA647}" srcOrd="0" destOrd="0" presId="urn:microsoft.com/office/officeart/2018/2/layout/IconVerticalSolidList"/>
    <dgm:cxn modelId="{BE911971-75A8-4955-B608-A05C13A9B60B}" type="presOf" srcId="{597FB1F7-8718-4B8C-AF50-9D1C7C77C13E}" destId="{AD3F6662-4992-4C22-9C94-A929CC42F08C}" srcOrd="0" destOrd="0" presId="urn:microsoft.com/office/officeart/2018/2/layout/IconVerticalSolidList"/>
    <dgm:cxn modelId="{61226B52-A52E-44F4-A4D7-FCCEF64D75E3}" type="presOf" srcId="{CB81D56A-A7C0-4975-AD24-D7547E6A6ED0}" destId="{18B80B2C-0F30-4923-8302-1BAAD19D778D}" srcOrd="0" destOrd="0" presId="urn:microsoft.com/office/officeart/2018/2/layout/IconVerticalSolidList"/>
    <dgm:cxn modelId="{52AD9EBD-F3CC-4E2F-BA3A-75FF5EC6BB17}" srcId="{CB81D56A-A7C0-4975-AD24-D7547E6A6ED0}" destId="{F4BCC71E-AA22-4E86-9A8F-0EC554A64B1B}" srcOrd="3" destOrd="0" parTransId="{5C5AC5FA-2F18-4674-803B-BB1E0E1D5364}" sibTransId="{A472675F-BC4F-4E0F-9818-A6E7E929C1EE}"/>
    <dgm:cxn modelId="{B2A050C2-0163-4642-A4D5-6868B34299A5}" srcId="{CB81D56A-A7C0-4975-AD24-D7547E6A6ED0}" destId="{E72D7ADA-18A2-45A2-B3CD-82D29B62CD0F}" srcOrd="0" destOrd="0" parTransId="{39B4D9B2-5C44-4A37-8EFF-56B88E1A3AA2}" sibTransId="{00A7A3A8-E3D2-437D-8231-6C044B42B31B}"/>
    <dgm:cxn modelId="{C057F8D9-7E99-4395-977A-EED565BC5227}" type="presOf" srcId="{6BA041E2-75BC-47C4-9E6A-60B9A4893A42}" destId="{AA382D77-D40E-4A85-8ABF-262A004C5DD8}" srcOrd="0" destOrd="0" presId="urn:microsoft.com/office/officeart/2018/2/layout/IconVerticalSolidList"/>
    <dgm:cxn modelId="{DA2048EB-153E-475E-9CF0-40046742D3C3}" type="presOf" srcId="{E72D7ADA-18A2-45A2-B3CD-82D29B62CD0F}" destId="{325F957A-6133-4F6C-8B5E-5129F7630F01}" srcOrd="0" destOrd="0" presId="urn:microsoft.com/office/officeart/2018/2/layout/IconVerticalSolidList"/>
    <dgm:cxn modelId="{5CEE5FED-D5DE-418D-AFC9-CF8D340D2AE3}" srcId="{CB81D56A-A7C0-4975-AD24-D7547E6A6ED0}" destId="{597FB1F7-8718-4B8C-AF50-9D1C7C77C13E}" srcOrd="2" destOrd="0" parTransId="{698FD295-789E-495F-BEB7-1D89BE14403C}" sibTransId="{E875813D-8C89-471D-A1A1-644E383BF56A}"/>
    <dgm:cxn modelId="{13779681-3187-42D6-B394-624B64DB98E0}" type="presParOf" srcId="{18B80B2C-0F30-4923-8302-1BAAD19D778D}" destId="{5EFEAE53-56B5-406B-8ECD-52D7E2887013}" srcOrd="0" destOrd="0" presId="urn:microsoft.com/office/officeart/2018/2/layout/IconVerticalSolidList"/>
    <dgm:cxn modelId="{14D01AC1-BAE8-4CF8-BEFB-6F89D2578213}" type="presParOf" srcId="{5EFEAE53-56B5-406B-8ECD-52D7E2887013}" destId="{E5FC8203-9119-4952-844E-51677B9B3FD8}" srcOrd="0" destOrd="0" presId="urn:microsoft.com/office/officeart/2018/2/layout/IconVerticalSolidList"/>
    <dgm:cxn modelId="{49C0B5A9-F752-4F95-AA0E-6517970E7D8D}" type="presParOf" srcId="{5EFEAE53-56B5-406B-8ECD-52D7E2887013}" destId="{F3ABC1CA-B08E-4A4C-80B3-D4E23CC249E6}" srcOrd="1" destOrd="0" presId="urn:microsoft.com/office/officeart/2018/2/layout/IconVerticalSolidList"/>
    <dgm:cxn modelId="{2CF62734-BF5B-44EE-9B42-EC6CBE1C9828}" type="presParOf" srcId="{5EFEAE53-56B5-406B-8ECD-52D7E2887013}" destId="{26CF657D-8A3F-4BF0-AAFC-12DCC25E8EEF}" srcOrd="2" destOrd="0" presId="urn:microsoft.com/office/officeart/2018/2/layout/IconVerticalSolidList"/>
    <dgm:cxn modelId="{1652DAB0-F71F-4709-9FDA-2156136D5963}" type="presParOf" srcId="{5EFEAE53-56B5-406B-8ECD-52D7E2887013}" destId="{325F957A-6133-4F6C-8B5E-5129F7630F01}" srcOrd="3" destOrd="0" presId="urn:microsoft.com/office/officeart/2018/2/layout/IconVerticalSolidList"/>
    <dgm:cxn modelId="{171DCEC2-A4E6-4CDA-902B-A31B70F87786}" type="presParOf" srcId="{18B80B2C-0F30-4923-8302-1BAAD19D778D}" destId="{AB035C92-B0E3-4DA7-98EB-F3093C11E7EF}" srcOrd="1" destOrd="0" presId="urn:microsoft.com/office/officeart/2018/2/layout/IconVerticalSolidList"/>
    <dgm:cxn modelId="{B3E8E07E-F707-47B9-AEF7-093EE0A2082E}" type="presParOf" srcId="{18B80B2C-0F30-4923-8302-1BAAD19D778D}" destId="{431EC237-7476-44B3-B55F-CF10ACF6E867}" srcOrd="2" destOrd="0" presId="urn:microsoft.com/office/officeart/2018/2/layout/IconVerticalSolidList"/>
    <dgm:cxn modelId="{568C9709-7070-4343-AE1F-88219B2A3348}" type="presParOf" srcId="{431EC237-7476-44B3-B55F-CF10ACF6E867}" destId="{D70AF81F-EA42-42BC-B3D4-2CC4CA0AD8BB}" srcOrd="0" destOrd="0" presId="urn:microsoft.com/office/officeart/2018/2/layout/IconVerticalSolidList"/>
    <dgm:cxn modelId="{783C0EAA-5255-4A33-A6D0-0CA51D33A1BD}" type="presParOf" srcId="{431EC237-7476-44B3-B55F-CF10ACF6E867}" destId="{1265E5A1-2AC5-4FD9-A861-FAAFE773FCE4}" srcOrd="1" destOrd="0" presId="urn:microsoft.com/office/officeart/2018/2/layout/IconVerticalSolidList"/>
    <dgm:cxn modelId="{5ADCFDD6-EAA2-463F-AE5E-715EC8A5557D}" type="presParOf" srcId="{431EC237-7476-44B3-B55F-CF10ACF6E867}" destId="{B1B157C6-D54E-4378-B2F0-ED37B28303A4}" srcOrd="2" destOrd="0" presId="urn:microsoft.com/office/officeart/2018/2/layout/IconVerticalSolidList"/>
    <dgm:cxn modelId="{373FD2EA-A651-4FEC-BC56-0B2F4328DCE9}" type="presParOf" srcId="{431EC237-7476-44B3-B55F-CF10ACF6E867}" destId="{AA382D77-D40E-4A85-8ABF-262A004C5DD8}" srcOrd="3" destOrd="0" presId="urn:microsoft.com/office/officeart/2018/2/layout/IconVerticalSolidList"/>
    <dgm:cxn modelId="{70C71BF0-659D-45F6-A8A0-6EBF1275609B}" type="presParOf" srcId="{18B80B2C-0F30-4923-8302-1BAAD19D778D}" destId="{493FE531-7D1B-4F9C-B47A-294492EB76B8}" srcOrd="3" destOrd="0" presId="urn:microsoft.com/office/officeart/2018/2/layout/IconVerticalSolidList"/>
    <dgm:cxn modelId="{BF9BE455-72B1-4EF1-9D8C-7252A8F94812}" type="presParOf" srcId="{18B80B2C-0F30-4923-8302-1BAAD19D778D}" destId="{575F648D-01EB-4A31-99C6-F5C66955136F}" srcOrd="4" destOrd="0" presId="urn:microsoft.com/office/officeart/2018/2/layout/IconVerticalSolidList"/>
    <dgm:cxn modelId="{98462744-A931-4386-AA50-3D53B6D5FCB8}" type="presParOf" srcId="{575F648D-01EB-4A31-99C6-F5C66955136F}" destId="{27380869-4023-46A1-9D07-C0FCE536E839}" srcOrd="0" destOrd="0" presId="urn:microsoft.com/office/officeart/2018/2/layout/IconVerticalSolidList"/>
    <dgm:cxn modelId="{BED4385F-DAD0-4A56-9584-ADEE90193E0D}" type="presParOf" srcId="{575F648D-01EB-4A31-99C6-F5C66955136F}" destId="{4CE764AB-8DEF-4CB6-8BBB-8DDB94A9D1EA}" srcOrd="1" destOrd="0" presId="urn:microsoft.com/office/officeart/2018/2/layout/IconVerticalSolidList"/>
    <dgm:cxn modelId="{AC957AAA-C5FA-46C6-A0C8-251AA8902D9F}" type="presParOf" srcId="{575F648D-01EB-4A31-99C6-F5C66955136F}" destId="{95C442EA-C6AD-4802-9BA9-0E1AFA36858E}" srcOrd="2" destOrd="0" presId="urn:microsoft.com/office/officeart/2018/2/layout/IconVerticalSolidList"/>
    <dgm:cxn modelId="{3176E567-FEB7-469C-8C12-6279253B9DB2}" type="presParOf" srcId="{575F648D-01EB-4A31-99C6-F5C66955136F}" destId="{AD3F6662-4992-4C22-9C94-A929CC42F08C}" srcOrd="3" destOrd="0" presId="urn:microsoft.com/office/officeart/2018/2/layout/IconVerticalSolidList"/>
    <dgm:cxn modelId="{1098203D-1A21-4CB7-8C09-BAC19612B500}" type="presParOf" srcId="{18B80B2C-0F30-4923-8302-1BAAD19D778D}" destId="{4CFC42B7-1A88-4747-884F-07E9C7531719}" srcOrd="5" destOrd="0" presId="urn:microsoft.com/office/officeart/2018/2/layout/IconVerticalSolidList"/>
    <dgm:cxn modelId="{8C5777CB-437C-437E-A466-A0FD030D9D8B}" type="presParOf" srcId="{18B80B2C-0F30-4923-8302-1BAAD19D778D}" destId="{87F965F4-3068-4EDC-8945-969E7BC0E54E}" srcOrd="6" destOrd="0" presId="urn:microsoft.com/office/officeart/2018/2/layout/IconVerticalSolidList"/>
    <dgm:cxn modelId="{2341F911-8D3E-4BA6-B832-687716B892CE}" type="presParOf" srcId="{87F965F4-3068-4EDC-8945-969E7BC0E54E}" destId="{7F72E966-EB5C-4FB9-97FA-0CE46F17A77C}" srcOrd="0" destOrd="0" presId="urn:microsoft.com/office/officeart/2018/2/layout/IconVerticalSolidList"/>
    <dgm:cxn modelId="{B8B4EADB-CC29-437F-B131-638E84E371F3}" type="presParOf" srcId="{87F965F4-3068-4EDC-8945-969E7BC0E54E}" destId="{C0CE7A47-3CB7-469B-A79F-C8CBC5F89CAE}" srcOrd="1" destOrd="0" presId="urn:microsoft.com/office/officeart/2018/2/layout/IconVerticalSolidList"/>
    <dgm:cxn modelId="{94C25314-23C9-4903-BF08-9E61F52027AA}" type="presParOf" srcId="{87F965F4-3068-4EDC-8945-969E7BC0E54E}" destId="{7F9ABE6C-4647-4A37-A3A0-EA18F8FEE3BE}" srcOrd="2" destOrd="0" presId="urn:microsoft.com/office/officeart/2018/2/layout/IconVerticalSolidList"/>
    <dgm:cxn modelId="{E7AE922F-FE7A-4341-8CCD-0A45007077CD}" type="presParOf" srcId="{87F965F4-3068-4EDC-8945-969E7BC0E54E}" destId="{95468ECA-EFCF-44A6-AC50-A62C914FA647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9F0350-3F38-4829-B2F3-FA4F2E1A925B}">
      <dsp:nvSpPr>
        <dsp:cNvPr id="0" name=""/>
        <dsp:cNvSpPr/>
      </dsp:nvSpPr>
      <dsp:spPr>
        <a:xfrm>
          <a:off x="0" y="2427"/>
          <a:ext cx="7696200" cy="517148"/>
        </a:xfrm>
        <a:prstGeom prst="roundRect">
          <a:avLst>
            <a:gd name="adj" fmla="val 10000"/>
          </a:avLst>
        </a:prstGeom>
        <a:solidFill>
          <a:schemeClr val="accent2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2A420B8-A717-4BC3-9574-035670CB8538}">
      <dsp:nvSpPr>
        <dsp:cNvPr id="0" name=""/>
        <dsp:cNvSpPr/>
      </dsp:nvSpPr>
      <dsp:spPr>
        <a:xfrm>
          <a:off x="156437" y="118786"/>
          <a:ext cx="284431" cy="28443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F83F09-9101-4B8D-B0D3-63091A5B4B8D}">
      <dsp:nvSpPr>
        <dsp:cNvPr id="0" name=""/>
        <dsp:cNvSpPr/>
      </dsp:nvSpPr>
      <dsp:spPr>
        <a:xfrm>
          <a:off x="597306" y="2427"/>
          <a:ext cx="7098893" cy="5171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4732" tIns="54732" rIns="54732" bIns="54732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The medical field is evolving rapidly, producing a massive volume of data.</a:t>
          </a:r>
        </a:p>
      </dsp:txBody>
      <dsp:txXfrm>
        <a:off x="597306" y="2427"/>
        <a:ext cx="7098893" cy="517148"/>
      </dsp:txXfrm>
    </dsp:sp>
    <dsp:sp modelId="{0105C363-36DC-4D01-B52E-24641A9D8FE2}">
      <dsp:nvSpPr>
        <dsp:cNvPr id="0" name=""/>
        <dsp:cNvSpPr/>
      </dsp:nvSpPr>
      <dsp:spPr>
        <a:xfrm>
          <a:off x="0" y="648863"/>
          <a:ext cx="7696200" cy="517148"/>
        </a:xfrm>
        <a:prstGeom prst="roundRect">
          <a:avLst>
            <a:gd name="adj" fmla="val 10000"/>
          </a:avLst>
        </a:prstGeom>
        <a:solidFill>
          <a:schemeClr val="accent2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18A4451-3D78-4C81-89D6-8304211AD901}">
      <dsp:nvSpPr>
        <dsp:cNvPr id="0" name=""/>
        <dsp:cNvSpPr/>
      </dsp:nvSpPr>
      <dsp:spPr>
        <a:xfrm>
          <a:off x="156437" y="765222"/>
          <a:ext cx="284431" cy="28443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BE4D432-DC83-458D-AB25-D6F4DEA34023}">
      <dsp:nvSpPr>
        <dsp:cNvPr id="0" name=""/>
        <dsp:cNvSpPr/>
      </dsp:nvSpPr>
      <dsp:spPr>
        <a:xfrm>
          <a:off x="597306" y="648863"/>
          <a:ext cx="7098893" cy="5171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4732" tIns="54732" rIns="54732" bIns="54732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Multi-text document summarization in the medical domain addresses this challenge:</a:t>
          </a:r>
        </a:p>
      </dsp:txBody>
      <dsp:txXfrm>
        <a:off x="597306" y="648863"/>
        <a:ext cx="7098893" cy="517148"/>
      </dsp:txXfrm>
    </dsp:sp>
    <dsp:sp modelId="{434D2950-8ED3-4A32-8807-95EA51C3FF42}">
      <dsp:nvSpPr>
        <dsp:cNvPr id="0" name=""/>
        <dsp:cNvSpPr/>
      </dsp:nvSpPr>
      <dsp:spPr>
        <a:xfrm>
          <a:off x="0" y="1295299"/>
          <a:ext cx="7696200" cy="517148"/>
        </a:xfrm>
        <a:prstGeom prst="roundRect">
          <a:avLst>
            <a:gd name="adj" fmla="val 10000"/>
          </a:avLst>
        </a:prstGeom>
        <a:solidFill>
          <a:schemeClr val="accent2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F40E13D-B270-4D02-B77F-5235A1DFE9EF}">
      <dsp:nvSpPr>
        <dsp:cNvPr id="0" name=""/>
        <dsp:cNvSpPr/>
      </dsp:nvSpPr>
      <dsp:spPr>
        <a:xfrm>
          <a:off x="156437" y="1411658"/>
          <a:ext cx="284431" cy="28443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F722AE-9901-436E-9468-294544D1B338}">
      <dsp:nvSpPr>
        <dsp:cNvPr id="0" name=""/>
        <dsp:cNvSpPr/>
      </dsp:nvSpPr>
      <dsp:spPr>
        <a:xfrm>
          <a:off x="597306" y="1295299"/>
          <a:ext cx="7098893" cy="5171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4732" tIns="54732" rIns="54732" bIns="54732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Concise, Coherent, Informative</a:t>
          </a:r>
        </a:p>
      </dsp:txBody>
      <dsp:txXfrm>
        <a:off x="597306" y="1295299"/>
        <a:ext cx="7098893" cy="517148"/>
      </dsp:txXfrm>
    </dsp:sp>
    <dsp:sp modelId="{2640C4A4-E332-4171-9A85-10F952D88861}">
      <dsp:nvSpPr>
        <dsp:cNvPr id="0" name=""/>
        <dsp:cNvSpPr/>
      </dsp:nvSpPr>
      <dsp:spPr>
        <a:xfrm>
          <a:off x="0" y="1941735"/>
          <a:ext cx="7696200" cy="517148"/>
        </a:xfrm>
        <a:prstGeom prst="roundRect">
          <a:avLst>
            <a:gd name="adj" fmla="val 10000"/>
          </a:avLst>
        </a:prstGeom>
        <a:solidFill>
          <a:schemeClr val="accent2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6F36A70-904B-4664-9A22-2E3558D35B12}">
      <dsp:nvSpPr>
        <dsp:cNvPr id="0" name=""/>
        <dsp:cNvSpPr/>
      </dsp:nvSpPr>
      <dsp:spPr>
        <a:xfrm>
          <a:off x="156437" y="2058093"/>
          <a:ext cx="284431" cy="28443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67C98C-9122-4CB9-AA2B-5842C34F7E1B}">
      <dsp:nvSpPr>
        <dsp:cNvPr id="0" name=""/>
        <dsp:cNvSpPr/>
      </dsp:nvSpPr>
      <dsp:spPr>
        <a:xfrm>
          <a:off x="597306" y="1941735"/>
          <a:ext cx="7098893" cy="5171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4732" tIns="54732" rIns="54732" bIns="54732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Advanced NLP models like BERT, BART </a:t>
          </a:r>
          <a:r>
            <a:rPr lang="en-US" sz="1600" kern="1200" dirty="0" err="1"/>
            <a:t>amd</a:t>
          </a:r>
          <a:r>
            <a:rPr lang="en-US" sz="1600" kern="1200" dirty="0"/>
            <a:t> PEGASUS, enhance text summarization.</a:t>
          </a:r>
        </a:p>
      </dsp:txBody>
      <dsp:txXfrm>
        <a:off x="597306" y="1941735"/>
        <a:ext cx="7098893" cy="517148"/>
      </dsp:txXfrm>
    </dsp:sp>
    <dsp:sp modelId="{720D85A7-E5A5-4399-9AE7-9F65CF9DE679}">
      <dsp:nvSpPr>
        <dsp:cNvPr id="0" name=""/>
        <dsp:cNvSpPr/>
      </dsp:nvSpPr>
      <dsp:spPr>
        <a:xfrm>
          <a:off x="0" y="2588171"/>
          <a:ext cx="7696200" cy="517148"/>
        </a:xfrm>
        <a:prstGeom prst="roundRect">
          <a:avLst>
            <a:gd name="adj" fmla="val 10000"/>
          </a:avLst>
        </a:prstGeom>
        <a:solidFill>
          <a:schemeClr val="accent2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DFE337E-5EBB-48E6-8320-F9B800588D73}">
      <dsp:nvSpPr>
        <dsp:cNvPr id="0" name=""/>
        <dsp:cNvSpPr/>
      </dsp:nvSpPr>
      <dsp:spPr>
        <a:xfrm>
          <a:off x="156437" y="2704529"/>
          <a:ext cx="284431" cy="284431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1F9B5A-7D24-4B94-ADC5-BD26D846E878}">
      <dsp:nvSpPr>
        <dsp:cNvPr id="0" name=""/>
        <dsp:cNvSpPr/>
      </dsp:nvSpPr>
      <dsp:spPr>
        <a:xfrm>
          <a:off x="597306" y="2588171"/>
          <a:ext cx="7098893" cy="5171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4732" tIns="54732" rIns="54732" bIns="54732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Our goal: Improve information extraction and dissemination in medical research.</a:t>
          </a:r>
        </a:p>
      </dsp:txBody>
      <dsp:txXfrm>
        <a:off x="597306" y="2588171"/>
        <a:ext cx="7098893" cy="51714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D73F184-6F7E-40F1-B6FD-9627C8777716}">
      <dsp:nvSpPr>
        <dsp:cNvPr id="0" name=""/>
        <dsp:cNvSpPr/>
      </dsp:nvSpPr>
      <dsp:spPr>
        <a:xfrm>
          <a:off x="0" y="1514"/>
          <a:ext cx="7696200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618576C-28B9-4500-AD52-2D25F8427067}">
      <dsp:nvSpPr>
        <dsp:cNvPr id="0" name=""/>
        <dsp:cNvSpPr/>
      </dsp:nvSpPr>
      <dsp:spPr>
        <a:xfrm>
          <a:off x="0" y="1514"/>
          <a:ext cx="7696200" cy="2582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1. Lewis et al. (2020): "BART: Denoising Sequence-to-Sequence Pre-training"</a:t>
          </a:r>
        </a:p>
      </dsp:txBody>
      <dsp:txXfrm>
        <a:off x="0" y="1514"/>
        <a:ext cx="7696200" cy="258245"/>
      </dsp:txXfrm>
    </dsp:sp>
    <dsp:sp modelId="{52EBBB03-2D41-4EFA-995B-0035CD50C052}">
      <dsp:nvSpPr>
        <dsp:cNvPr id="0" name=""/>
        <dsp:cNvSpPr/>
      </dsp:nvSpPr>
      <dsp:spPr>
        <a:xfrm>
          <a:off x="0" y="259760"/>
          <a:ext cx="7696200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82B3AD8-7304-40A9-9689-EC57A1A8B832}">
      <dsp:nvSpPr>
        <dsp:cNvPr id="0" name=""/>
        <dsp:cNvSpPr/>
      </dsp:nvSpPr>
      <dsp:spPr>
        <a:xfrm>
          <a:off x="0" y="259760"/>
          <a:ext cx="7696200" cy="2582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Introduced BART, a denoising autoencoder for text generation.</a:t>
          </a:r>
        </a:p>
      </dsp:txBody>
      <dsp:txXfrm>
        <a:off x="0" y="259760"/>
        <a:ext cx="7696200" cy="258245"/>
      </dsp:txXfrm>
    </dsp:sp>
    <dsp:sp modelId="{BDB467FE-9784-41A0-9266-06FB389E91E0}">
      <dsp:nvSpPr>
        <dsp:cNvPr id="0" name=""/>
        <dsp:cNvSpPr/>
      </dsp:nvSpPr>
      <dsp:spPr>
        <a:xfrm>
          <a:off x="0" y="518005"/>
          <a:ext cx="7696200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980968-D5CC-4568-83AF-1CE7BB7BC573}">
      <dsp:nvSpPr>
        <dsp:cNvPr id="0" name=""/>
        <dsp:cNvSpPr/>
      </dsp:nvSpPr>
      <dsp:spPr>
        <a:xfrm>
          <a:off x="0" y="518005"/>
          <a:ext cx="7696200" cy="2582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Uses noise reconstruction for robust performance.</a:t>
          </a:r>
        </a:p>
      </dsp:txBody>
      <dsp:txXfrm>
        <a:off x="0" y="518005"/>
        <a:ext cx="7696200" cy="258245"/>
      </dsp:txXfrm>
    </dsp:sp>
    <dsp:sp modelId="{810C5C19-0241-4B69-AB5B-9C8612AD49B1}">
      <dsp:nvSpPr>
        <dsp:cNvPr id="0" name=""/>
        <dsp:cNvSpPr/>
      </dsp:nvSpPr>
      <dsp:spPr>
        <a:xfrm>
          <a:off x="0" y="776251"/>
          <a:ext cx="7696200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0D514B-2FA5-4FCA-AF86-930062D39FDC}">
      <dsp:nvSpPr>
        <dsp:cNvPr id="0" name=""/>
        <dsp:cNvSpPr/>
      </dsp:nvSpPr>
      <dsp:spPr>
        <a:xfrm>
          <a:off x="0" y="776251"/>
          <a:ext cx="7696200" cy="2582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Relevance: Excels in abstractive and multi-document summarization tasks.</a:t>
          </a:r>
        </a:p>
      </dsp:txBody>
      <dsp:txXfrm>
        <a:off x="0" y="776251"/>
        <a:ext cx="7696200" cy="258245"/>
      </dsp:txXfrm>
    </dsp:sp>
    <dsp:sp modelId="{A3591C70-8389-4D73-BFB5-6D4F3B749692}">
      <dsp:nvSpPr>
        <dsp:cNvPr id="0" name=""/>
        <dsp:cNvSpPr/>
      </dsp:nvSpPr>
      <dsp:spPr>
        <a:xfrm>
          <a:off x="0" y="1034496"/>
          <a:ext cx="7696200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24E217-6234-4557-B839-48FAF12A4637}">
      <dsp:nvSpPr>
        <dsp:cNvPr id="0" name=""/>
        <dsp:cNvSpPr/>
      </dsp:nvSpPr>
      <dsp:spPr>
        <a:xfrm>
          <a:off x="0" y="1034496"/>
          <a:ext cx="7696200" cy="2582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2. Zhang et al. (2020): "PEGASUS: Pre-training for Abstractive Summarization"</a:t>
          </a:r>
        </a:p>
      </dsp:txBody>
      <dsp:txXfrm>
        <a:off x="0" y="1034496"/>
        <a:ext cx="7696200" cy="258245"/>
      </dsp:txXfrm>
    </dsp:sp>
    <dsp:sp modelId="{47A18395-ED71-4BD2-B354-9AFED5E46998}">
      <dsp:nvSpPr>
        <dsp:cNvPr id="0" name=""/>
        <dsp:cNvSpPr/>
      </dsp:nvSpPr>
      <dsp:spPr>
        <a:xfrm>
          <a:off x="0" y="1292742"/>
          <a:ext cx="7696200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80B362-7524-4717-A381-AFF734D60FC1}">
      <dsp:nvSpPr>
        <dsp:cNvPr id="0" name=""/>
        <dsp:cNvSpPr/>
      </dsp:nvSpPr>
      <dsp:spPr>
        <a:xfrm>
          <a:off x="0" y="1292742"/>
          <a:ext cx="7696200" cy="2582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Developed PEGASUS, using Gap-Sentence Generation for pretraining.</a:t>
          </a:r>
        </a:p>
      </dsp:txBody>
      <dsp:txXfrm>
        <a:off x="0" y="1292742"/>
        <a:ext cx="7696200" cy="258245"/>
      </dsp:txXfrm>
    </dsp:sp>
    <dsp:sp modelId="{0EF2825C-736C-4ACE-B77D-9CE3D99D0DD2}">
      <dsp:nvSpPr>
        <dsp:cNvPr id="0" name=""/>
        <dsp:cNvSpPr/>
      </dsp:nvSpPr>
      <dsp:spPr>
        <a:xfrm>
          <a:off x="0" y="1550987"/>
          <a:ext cx="7696200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728E9B1-9D6B-4B91-B51D-D2302E98F85F}">
      <dsp:nvSpPr>
        <dsp:cNvPr id="0" name=""/>
        <dsp:cNvSpPr/>
      </dsp:nvSpPr>
      <dsp:spPr>
        <a:xfrm>
          <a:off x="0" y="1550987"/>
          <a:ext cx="7696200" cy="2582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Achieved state-of-the-art performance on datasets like PubMed.</a:t>
          </a:r>
        </a:p>
      </dsp:txBody>
      <dsp:txXfrm>
        <a:off x="0" y="1550987"/>
        <a:ext cx="7696200" cy="258245"/>
      </dsp:txXfrm>
    </dsp:sp>
    <dsp:sp modelId="{5EF54B1D-9141-497D-B8F0-280530F06C46}">
      <dsp:nvSpPr>
        <dsp:cNvPr id="0" name=""/>
        <dsp:cNvSpPr/>
      </dsp:nvSpPr>
      <dsp:spPr>
        <a:xfrm>
          <a:off x="0" y="1809232"/>
          <a:ext cx="7696200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07DB92-664B-4862-B93A-0A4997671F79}">
      <dsp:nvSpPr>
        <dsp:cNvPr id="0" name=""/>
        <dsp:cNvSpPr/>
      </dsp:nvSpPr>
      <dsp:spPr>
        <a:xfrm>
          <a:off x="0" y="1809232"/>
          <a:ext cx="7696200" cy="2582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Relevance: Optimized for medical and scientific summarization.</a:t>
          </a:r>
        </a:p>
      </dsp:txBody>
      <dsp:txXfrm>
        <a:off x="0" y="1809232"/>
        <a:ext cx="7696200" cy="258245"/>
      </dsp:txXfrm>
    </dsp:sp>
    <dsp:sp modelId="{479DD14B-F58D-418A-981F-ACCF2442CF02}">
      <dsp:nvSpPr>
        <dsp:cNvPr id="0" name=""/>
        <dsp:cNvSpPr/>
      </dsp:nvSpPr>
      <dsp:spPr>
        <a:xfrm>
          <a:off x="0" y="2067478"/>
          <a:ext cx="7696200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3403DE-80F6-49E0-8E66-B227DCB51DA0}">
      <dsp:nvSpPr>
        <dsp:cNvPr id="0" name=""/>
        <dsp:cNvSpPr/>
      </dsp:nvSpPr>
      <dsp:spPr>
        <a:xfrm>
          <a:off x="0" y="2067478"/>
          <a:ext cx="7696200" cy="2582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3. </a:t>
          </a:r>
          <a:r>
            <a:rPr lang="en-US" sz="1200" b="1" kern="1200" dirty="0" err="1"/>
            <a:t>Beltagy</a:t>
          </a:r>
          <a:r>
            <a:rPr lang="en-US" sz="1200" b="1" kern="1200" dirty="0"/>
            <a:t> et al. (2019): "</a:t>
          </a:r>
          <a:r>
            <a:rPr lang="en-US" sz="1200" b="1" kern="1200" dirty="0" err="1"/>
            <a:t>SciBERT</a:t>
          </a:r>
          <a:r>
            <a:rPr lang="en-US" sz="1200" b="1" kern="1200" dirty="0"/>
            <a:t>: Pretrained Model for Scientific Text"</a:t>
          </a:r>
        </a:p>
      </dsp:txBody>
      <dsp:txXfrm>
        <a:off x="0" y="2067478"/>
        <a:ext cx="7696200" cy="258245"/>
      </dsp:txXfrm>
    </dsp:sp>
    <dsp:sp modelId="{E76FB23D-9F1E-4DC3-87DD-78570AAC0155}">
      <dsp:nvSpPr>
        <dsp:cNvPr id="0" name=""/>
        <dsp:cNvSpPr/>
      </dsp:nvSpPr>
      <dsp:spPr>
        <a:xfrm>
          <a:off x="0" y="2325723"/>
          <a:ext cx="7696200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B705065-99B8-419B-A7D7-A64120FAA89F}">
      <dsp:nvSpPr>
        <dsp:cNvPr id="0" name=""/>
        <dsp:cNvSpPr/>
      </dsp:nvSpPr>
      <dsp:spPr>
        <a:xfrm>
          <a:off x="0" y="2325723"/>
          <a:ext cx="7696200" cy="2582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Fine-tuned on scientific and biomedical datasets.</a:t>
          </a:r>
        </a:p>
      </dsp:txBody>
      <dsp:txXfrm>
        <a:off x="0" y="2325723"/>
        <a:ext cx="7696200" cy="258245"/>
      </dsp:txXfrm>
    </dsp:sp>
    <dsp:sp modelId="{DC89BF34-4EEE-4439-AC43-ED49F2A43F9D}">
      <dsp:nvSpPr>
        <dsp:cNvPr id="0" name=""/>
        <dsp:cNvSpPr/>
      </dsp:nvSpPr>
      <dsp:spPr>
        <a:xfrm>
          <a:off x="0" y="2583969"/>
          <a:ext cx="7696200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67EFC9-694E-4E26-A5DD-FC72A76D98AA}">
      <dsp:nvSpPr>
        <dsp:cNvPr id="0" name=""/>
        <dsp:cNvSpPr/>
      </dsp:nvSpPr>
      <dsp:spPr>
        <a:xfrm>
          <a:off x="0" y="2583969"/>
          <a:ext cx="7696200" cy="2582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Enhanced domain-specific summarization and NLP tasks.</a:t>
          </a:r>
        </a:p>
      </dsp:txBody>
      <dsp:txXfrm>
        <a:off x="0" y="2583969"/>
        <a:ext cx="7696200" cy="258245"/>
      </dsp:txXfrm>
    </dsp:sp>
    <dsp:sp modelId="{571E9675-DF7B-4293-99FA-DBE549E29784}">
      <dsp:nvSpPr>
        <dsp:cNvPr id="0" name=""/>
        <dsp:cNvSpPr/>
      </dsp:nvSpPr>
      <dsp:spPr>
        <a:xfrm>
          <a:off x="0" y="2842214"/>
          <a:ext cx="7696200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15C5F03-0705-480F-A37F-B3A6B0B271AB}">
      <dsp:nvSpPr>
        <dsp:cNvPr id="0" name=""/>
        <dsp:cNvSpPr/>
      </dsp:nvSpPr>
      <dsp:spPr>
        <a:xfrm>
          <a:off x="0" y="2842214"/>
          <a:ext cx="7696200" cy="2582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Relevance: Effective for summarizing complex medical research.</a:t>
          </a:r>
        </a:p>
      </dsp:txBody>
      <dsp:txXfrm>
        <a:off x="0" y="2842214"/>
        <a:ext cx="7696200" cy="25824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4A9F1B7-7282-4A32-8FEB-4018FD813D20}">
      <dsp:nvSpPr>
        <dsp:cNvPr id="0" name=""/>
        <dsp:cNvSpPr/>
      </dsp:nvSpPr>
      <dsp:spPr>
        <a:xfrm>
          <a:off x="0" y="0"/>
          <a:ext cx="8118442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9AAE75A-B5F9-4A5B-BAF0-823F93D9A70C}">
      <dsp:nvSpPr>
        <dsp:cNvPr id="0" name=""/>
        <dsp:cNvSpPr/>
      </dsp:nvSpPr>
      <dsp:spPr>
        <a:xfrm>
          <a:off x="0" y="0"/>
          <a:ext cx="8118442" cy="5032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Medical CORD-19</a:t>
          </a:r>
          <a:r>
            <a:rPr lang="en-US" sz="1600" kern="1200" dirty="0"/>
            <a:t>:</a:t>
          </a:r>
        </a:p>
      </dsp:txBody>
      <dsp:txXfrm>
        <a:off x="0" y="0"/>
        <a:ext cx="8118442" cy="503290"/>
      </dsp:txXfrm>
    </dsp:sp>
    <dsp:sp modelId="{F52E5B2E-7212-4446-B2D4-4D54E7E44BCB}">
      <dsp:nvSpPr>
        <dsp:cNvPr id="0" name=""/>
        <dsp:cNvSpPr/>
      </dsp:nvSpPr>
      <dsp:spPr>
        <a:xfrm>
          <a:off x="0" y="503290"/>
          <a:ext cx="8118442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112D3CE-AB18-41DD-96CD-80EA4D6B1DA0}">
      <dsp:nvSpPr>
        <dsp:cNvPr id="0" name=""/>
        <dsp:cNvSpPr/>
      </dsp:nvSpPr>
      <dsp:spPr>
        <a:xfrm>
          <a:off x="0" y="503290"/>
          <a:ext cx="8118442" cy="5032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Source: </a:t>
          </a:r>
          <a:r>
            <a:rPr lang="en-US" sz="1400" kern="1200" dirty="0"/>
            <a:t>Hugging Face (mystic-</a:t>
          </a:r>
          <a:r>
            <a:rPr lang="en-US" sz="1400" kern="1200" dirty="0" err="1"/>
            <a:t>leung</a:t>
          </a:r>
          <a:r>
            <a:rPr lang="en-US" sz="1400" kern="1200" dirty="0"/>
            <a:t>/medical_cord19).                                   https://huggingface.co/datasets/mystic-leung/medical_cord19 </a:t>
          </a:r>
        </a:p>
      </dsp:txBody>
      <dsp:txXfrm>
        <a:off x="0" y="503290"/>
        <a:ext cx="8118442" cy="503290"/>
      </dsp:txXfrm>
    </dsp:sp>
    <dsp:sp modelId="{14D0D917-EFDC-4108-91F3-0AA44F16F76E}">
      <dsp:nvSpPr>
        <dsp:cNvPr id="0" name=""/>
        <dsp:cNvSpPr/>
      </dsp:nvSpPr>
      <dsp:spPr>
        <a:xfrm>
          <a:off x="0" y="1006581"/>
          <a:ext cx="8118442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6D1C8B-98B8-4B22-8370-344DC935021D}">
      <dsp:nvSpPr>
        <dsp:cNvPr id="0" name=""/>
        <dsp:cNvSpPr/>
      </dsp:nvSpPr>
      <dsp:spPr>
        <a:xfrm>
          <a:off x="0" y="1006581"/>
          <a:ext cx="8118442" cy="5032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Description: </a:t>
          </a:r>
          <a:r>
            <a:rPr lang="en-US" sz="1400" kern="1200" dirty="0"/>
            <a:t>A collection of research articles on COVID-19 and medical topics.</a:t>
          </a:r>
        </a:p>
      </dsp:txBody>
      <dsp:txXfrm>
        <a:off x="0" y="1006581"/>
        <a:ext cx="8118442" cy="503290"/>
      </dsp:txXfrm>
    </dsp:sp>
    <dsp:sp modelId="{D6876F4F-8636-462F-8602-632F017E244B}">
      <dsp:nvSpPr>
        <dsp:cNvPr id="0" name=""/>
        <dsp:cNvSpPr/>
      </dsp:nvSpPr>
      <dsp:spPr>
        <a:xfrm>
          <a:off x="0" y="1509872"/>
          <a:ext cx="8118442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F0062FB-0220-40E9-AD05-0A46AA67AA28}">
      <dsp:nvSpPr>
        <dsp:cNvPr id="0" name=""/>
        <dsp:cNvSpPr/>
      </dsp:nvSpPr>
      <dsp:spPr>
        <a:xfrm>
          <a:off x="0" y="1509872"/>
          <a:ext cx="8118442" cy="5032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Purpose: </a:t>
          </a:r>
          <a:r>
            <a:rPr lang="en-US" sz="1400" kern="1200" dirty="0"/>
            <a:t>Fine-tuning for summarizing medical research articles.</a:t>
          </a:r>
        </a:p>
      </dsp:txBody>
      <dsp:txXfrm>
        <a:off x="0" y="1509872"/>
        <a:ext cx="8118442" cy="503290"/>
      </dsp:txXfrm>
    </dsp:sp>
    <dsp:sp modelId="{A3E0D42C-6384-4B38-AAE8-06B9C7AEBC9C}">
      <dsp:nvSpPr>
        <dsp:cNvPr id="0" name=""/>
        <dsp:cNvSpPr/>
      </dsp:nvSpPr>
      <dsp:spPr>
        <a:xfrm>
          <a:off x="0" y="2013162"/>
          <a:ext cx="8118442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C90BDE-F278-408E-910A-730EC9A214C3}">
      <dsp:nvSpPr>
        <dsp:cNvPr id="0" name=""/>
        <dsp:cNvSpPr/>
      </dsp:nvSpPr>
      <dsp:spPr>
        <a:xfrm>
          <a:off x="0" y="2013163"/>
          <a:ext cx="8118442" cy="5032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Medical Meadow CORD-19</a:t>
          </a:r>
          <a:r>
            <a:rPr lang="en-US" sz="1600" kern="1200" dirty="0"/>
            <a:t>:</a:t>
          </a:r>
        </a:p>
      </dsp:txBody>
      <dsp:txXfrm>
        <a:off x="0" y="2013163"/>
        <a:ext cx="8118442" cy="503290"/>
      </dsp:txXfrm>
    </dsp:sp>
    <dsp:sp modelId="{84E262C8-1FCB-4615-87E5-7EC576C8A451}">
      <dsp:nvSpPr>
        <dsp:cNvPr id="0" name=""/>
        <dsp:cNvSpPr/>
      </dsp:nvSpPr>
      <dsp:spPr>
        <a:xfrm>
          <a:off x="0" y="2516453"/>
          <a:ext cx="8118442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A520EB-2101-4A16-8765-616C54DA5418}">
      <dsp:nvSpPr>
        <dsp:cNvPr id="0" name=""/>
        <dsp:cNvSpPr/>
      </dsp:nvSpPr>
      <dsp:spPr>
        <a:xfrm>
          <a:off x="0" y="2516453"/>
          <a:ext cx="8118442" cy="5032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Source: </a:t>
          </a:r>
          <a:r>
            <a:rPr lang="en-US" sz="1400" kern="1200" dirty="0"/>
            <a:t>Hugging Face (</a:t>
          </a:r>
          <a:r>
            <a:rPr lang="en-US" sz="1400" kern="1200" dirty="0" err="1"/>
            <a:t>medalpaca</a:t>
          </a:r>
          <a:r>
            <a:rPr lang="en-US" sz="1400" kern="1200" dirty="0"/>
            <a:t>/medical_meadow_cord19). https://huggingface.co/datasets/medalpaca/medical_meadow_cord19 </a:t>
          </a:r>
        </a:p>
      </dsp:txBody>
      <dsp:txXfrm>
        <a:off x="0" y="2516453"/>
        <a:ext cx="8118442" cy="503290"/>
      </dsp:txXfrm>
    </dsp:sp>
    <dsp:sp modelId="{BC4E22FF-10BF-4487-9919-B884B422AE15}">
      <dsp:nvSpPr>
        <dsp:cNvPr id="0" name=""/>
        <dsp:cNvSpPr/>
      </dsp:nvSpPr>
      <dsp:spPr>
        <a:xfrm>
          <a:off x="0" y="3019744"/>
          <a:ext cx="8118442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17B0E2-0D26-42D8-8FA3-6E2378469C72}">
      <dsp:nvSpPr>
        <dsp:cNvPr id="0" name=""/>
        <dsp:cNvSpPr/>
      </dsp:nvSpPr>
      <dsp:spPr>
        <a:xfrm>
          <a:off x="0" y="3019744"/>
          <a:ext cx="8118442" cy="5032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Description: </a:t>
          </a:r>
          <a:r>
            <a:rPr lang="en-US" sz="1400" kern="1200" dirty="0"/>
            <a:t>A curated dataset of medical research articles.</a:t>
          </a:r>
        </a:p>
      </dsp:txBody>
      <dsp:txXfrm>
        <a:off x="0" y="3019744"/>
        <a:ext cx="8118442" cy="503290"/>
      </dsp:txXfrm>
    </dsp:sp>
    <dsp:sp modelId="{EFB9D292-F081-46AA-B1E4-5B43AD016026}">
      <dsp:nvSpPr>
        <dsp:cNvPr id="0" name=""/>
        <dsp:cNvSpPr/>
      </dsp:nvSpPr>
      <dsp:spPr>
        <a:xfrm>
          <a:off x="0" y="3523035"/>
          <a:ext cx="8118442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F6D0C1-65C4-46C4-A283-BFD8C3459A62}">
      <dsp:nvSpPr>
        <dsp:cNvPr id="0" name=""/>
        <dsp:cNvSpPr/>
      </dsp:nvSpPr>
      <dsp:spPr>
        <a:xfrm>
          <a:off x="0" y="3523035"/>
          <a:ext cx="8118442" cy="5032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Purpose: </a:t>
          </a:r>
          <a:r>
            <a:rPr lang="en-US" sz="1400" kern="1200" dirty="0"/>
            <a:t>Testing models on summarizing structured and detailed medical texts.</a:t>
          </a:r>
        </a:p>
      </dsp:txBody>
      <dsp:txXfrm>
        <a:off x="0" y="3523035"/>
        <a:ext cx="8118442" cy="50329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F382EF-EC73-4337-BC4C-F20646500EE6}">
      <dsp:nvSpPr>
        <dsp:cNvPr id="0" name=""/>
        <dsp:cNvSpPr/>
      </dsp:nvSpPr>
      <dsp:spPr>
        <a:xfrm>
          <a:off x="0" y="146745"/>
          <a:ext cx="8505795" cy="604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3968" tIns="166624" rIns="693968" bIns="85344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0" kern="1200" dirty="0"/>
            <a:t>Cleaned and tokenized input text using tools like </a:t>
          </a:r>
          <a:r>
            <a:rPr lang="en-US" sz="1200" b="0" kern="1200" dirty="0" err="1"/>
            <a:t>nltk</a:t>
          </a:r>
          <a:r>
            <a:rPr lang="en-US" sz="1200" b="0" kern="1200" dirty="0"/>
            <a:t> for sentence segmentation and tokenization.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0" kern="1200" dirty="0"/>
            <a:t>Prepared two types of datasets for experimentation, ensuring consistency in formatting and structure.</a:t>
          </a:r>
        </a:p>
      </dsp:txBody>
      <dsp:txXfrm>
        <a:off x="0" y="146745"/>
        <a:ext cx="8505795" cy="604800"/>
      </dsp:txXfrm>
    </dsp:sp>
    <dsp:sp modelId="{F4F31D31-B899-4348-BD34-C4C8388A0F42}">
      <dsp:nvSpPr>
        <dsp:cNvPr id="0" name=""/>
        <dsp:cNvSpPr/>
      </dsp:nvSpPr>
      <dsp:spPr>
        <a:xfrm>
          <a:off x="447080" y="418"/>
          <a:ext cx="6259127" cy="264407"/>
        </a:xfrm>
        <a:prstGeom prst="roundRect">
          <a:avLst/>
        </a:prstGeom>
        <a:solidFill>
          <a:schemeClr val="accent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6580" tIns="0" rIns="236580" bIns="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/>
            <a:t>Preprocessing</a:t>
          </a:r>
          <a:r>
            <a:rPr lang="en-US" sz="1100" kern="1200" dirty="0"/>
            <a:t>:</a:t>
          </a:r>
        </a:p>
      </dsp:txBody>
      <dsp:txXfrm>
        <a:off x="459987" y="13325"/>
        <a:ext cx="6233313" cy="238593"/>
      </dsp:txXfrm>
    </dsp:sp>
    <dsp:sp modelId="{074289B1-83F7-4370-A8FD-A943C8480C34}">
      <dsp:nvSpPr>
        <dsp:cNvPr id="0" name=""/>
        <dsp:cNvSpPr/>
      </dsp:nvSpPr>
      <dsp:spPr>
        <a:xfrm>
          <a:off x="0" y="926175"/>
          <a:ext cx="8481206" cy="1159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3968" tIns="166624" rIns="693968" bIns="85344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Experimented with multiple Seq2Seq models for summarization:</a:t>
          </a:r>
        </a:p>
        <a:p>
          <a:pPr marL="228600" lvl="2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1" kern="1200" dirty="0"/>
            <a:t>BART</a:t>
          </a:r>
          <a:r>
            <a:rPr lang="en-US" sz="1200" kern="1200" dirty="0"/>
            <a:t> (Bidirectional and Auto-Regressive Transformers)</a:t>
          </a:r>
        </a:p>
        <a:p>
          <a:pPr marL="228600" lvl="2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1" kern="1200"/>
            <a:t>BERT</a:t>
          </a:r>
          <a:endParaRPr lang="en-US" sz="1200" kern="1200"/>
        </a:p>
        <a:p>
          <a:pPr marL="228600" lvl="2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1" kern="1200" dirty="0"/>
            <a:t>PEGASUS</a:t>
          </a:r>
          <a:r>
            <a:rPr lang="en-US" sz="1200" kern="1200" dirty="0"/>
            <a:t> (Pre-training with Gap-Sentence Generation)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Evaluated these models' summarization performance before and after fine-tuning.</a:t>
          </a:r>
        </a:p>
      </dsp:txBody>
      <dsp:txXfrm>
        <a:off x="0" y="926175"/>
        <a:ext cx="8481206" cy="1159200"/>
      </dsp:txXfrm>
    </dsp:sp>
    <dsp:sp modelId="{192690AF-45ED-4A86-99D4-F22A9014D400}">
      <dsp:nvSpPr>
        <dsp:cNvPr id="0" name=""/>
        <dsp:cNvSpPr/>
      </dsp:nvSpPr>
      <dsp:spPr>
        <a:xfrm>
          <a:off x="447080" y="794745"/>
          <a:ext cx="6259127" cy="249510"/>
        </a:xfrm>
        <a:prstGeom prst="roundRect">
          <a:avLst/>
        </a:prstGeom>
        <a:solidFill>
          <a:schemeClr val="accent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6580" tIns="0" rIns="236580" bIns="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/>
            <a:t>Models</a:t>
          </a:r>
          <a:r>
            <a:rPr lang="en-US" sz="1100" kern="1200" dirty="0"/>
            <a:t>:</a:t>
          </a:r>
        </a:p>
      </dsp:txBody>
      <dsp:txXfrm>
        <a:off x="459260" y="806925"/>
        <a:ext cx="6234767" cy="225150"/>
      </dsp:txXfrm>
    </dsp:sp>
    <dsp:sp modelId="{9E1CD37A-0707-4CA1-A73D-3D746A914B20}">
      <dsp:nvSpPr>
        <dsp:cNvPr id="0" name=""/>
        <dsp:cNvSpPr/>
      </dsp:nvSpPr>
      <dsp:spPr>
        <a:xfrm>
          <a:off x="0" y="2246655"/>
          <a:ext cx="8487376" cy="415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3968" tIns="166624" rIns="693968" bIns="85344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Fine-tuned the BART, BERT, and PEGASUS models on both datasets to optimize their summarization capabilities.</a:t>
          </a:r>
        </a:p>
      </dsp:txBody>
      <dsp:txXfrm>
        <a:off x="0" y="2246655"/>
        <a:ext cx="8487376" cy="415800"/>
      </dsp:txXfrm>
    </dsp:sp>
    <dsp:sp modelId="{16C00F6B-B474-484B-9F1F-9FDFA6B5ACE6}">
      <dsp:nvSpPr>
        <dsp:cNvPr id="0" name=""/>
        <dsp:cNvSpPr/>
      </dsp:nvSpPr>
      <dsp:spPr>
        <a:xfrm>
          <a:off x="447080" y="2128575"/>
          <a:ext cx="6259127" cy="236160"/>
        </a:xfrm>
        <a:prstGeom prst="roundRect">
          <a:avLst/>
        </a:prstGeom>
        <a:solidFill>
          <a:schemeClr val="accent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6580" tIns="0" rIns="236580" bIns="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/>
            <a:t>Fine-Tuning</a:t>
          </a:r>
          <a:r>
            <a:rPr lang="en-US" sz="1100" kern="1200" dirty="0"/>
            <a:t>:</a:t>
          </a:r>
        </a:p>
      </dsp:txBody>
      <dsp:txXfrm>
        <a:off x="458608" y="2140103"/>
        <a:ext cx="6236071" cy="213104"/>
      </dsp:txXfrm>
    </dsp:sp>
    <dsp:sp modelId="{0DDF3259-DED8-402C-962C-B24EE07E7FFF}">
      <dsp:nvSpPr>
        <dsp:cNvPr id="0" name=""/>
        <dsp:cNvSpPr/>
      </dsp:nvSpPr>
      <dsp:spPr>
        <a:xfrm>
          <a:off x="0" y="2823735"/>
          <a:ext cx="8444367" cy="98279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3968" tIns="166624" rIns="693968" bIns="85344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Measured performance using </a:t>
          </a:r>
          <a:r>
            <a:rPr lang="en-US" sz="1200" b="1" kern="1200" dirty="0"/>
            <a:t>ROUGE</a:t>
          </a:r>
          <a:r>
            <a:rPr lang="en-US" sz="1200" kern="1200" dirty="0"/>
            <a:t> scores:</a:t>
          </a:r>
        </a:p>
        <a:p>
          <a:pPr marL="228600" lvl="2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Calculated ROUGE scores for all models before fine-tuning (using pre-trained versions) and after fine-tuning.</a:t>
          </a:r>
        </a:p>
        <a:p>
          <a:pPr marL="228600" lvl="2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Compared scores across datasets to evaluate model performance on varying data types.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Generated detailed comparisons of summaries for both datasets and all models.</a:t>
          </a:r>
        </a:p>
      </dsp:txBody>
      <dsp:txXfrm>
        <a:off x="0" y="2823735"/>
        <a:ext cx="8444367" cy="982799"/>
      </dsp:txXfrm>
    </dsp:sp>
    <dsp:sp modelId="{D66219AA-4157-4714-97AF-67101163DEA3}">
      <dsp:nvSpPr>
        <dsp:cNvPr id="0" name=""/>
        <dsp:cNvSpPr/>
      </dsp:nvSpPr>
      <dsp:spPr>
        <a:xfrm>
          <a:off x="447080" y="2705655"/>
          <a:ext cx="6259127" cy="236160"/>
        </a:xfrm>
        <a:prstGeom prst="roundRect">
          <a:avLst/>
        </a:prstGeom>
        <a:solidFill>
          <a:schemeClr val="accent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6580" tIns="0" rIns="236580" bIns="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/>
            <a:t>Evaluation</a:t>
          </a:r>
          <a:r>
            <a:rPr lang="en-US" sz="1100" kern="1200" dirty="0"/>
            <a:t>:</a:t>
          </a:r>
        </a:p>
      </dsp:txBody>
      <dsp:txXfrm>
        <a:off x="458608" y="2717183"/>
        <a:ext cx="6236071" cy="213104"/>
      </dsp:txXfrm>
    </dsp:sp>
    <dsp:sp modelId="{1C11548E-7310-4F4E-AF55-A66C1D5364E4}">
      <dsp:nvSpPr>
        <dsp:cNvPr id="0" name=""/>
        <dsp:cNvSpPr/>
      </dsp:nvSpPr>
      <dsp:spPr>
        <a:xfrm>
          <a:off x="0" y="3967815"/>
          <a:ext cx="8444367" cy="604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3968" tIns="166624" rIns="693968" bIns="85344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Produced final text summaries for both datasets using all the models.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Analyzed the quality of summaries to understand the improvements after fine-tuning.</a:t>
          </a:r>
        </a:p>
      </dsp:txBody>
      <dsp:txXfrm>
        <a:off x="0" y="3967815"/>
        <a:ext cx="8444367" cy="604800"/>
      </dsp:txXfrm>
    </dsp:sp>
    <dsp:sp modelId="{74D14CAD-42CD-4599-821C-7E32B4A492DE}">
      <dsp:nvSpPr>
        <dsp:cNvPr id="0" name=""/>
        <dsp:cNvSpPr/>
      </dsp:nvSpPr>
      <dsp:spPr>
        <a:xfrm>
          <a:off x="447080" y="3849735"/>
          <a:ext cx="6259127" cy="236160"/>
        </a:xfrm>
        <a:prstGeom prst="roundRect">
          <a:avLst/>
        </a:prstGeom>
        <a:solidFill>
          <a:schemeClr val="accent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6580" tIns="0" rIns="236580" bIns="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/>
            <a:t>Summarization Output</a:t>
          </a:r>
          <a:r>
            <a:rPr lang="en-US" sz="1100" kern="1200" dirty="0"/>
            <a:t>:</a:t>
          </a:r>
        </a:p>
      </dsp:txBody>
      <dsp:txXfrm>
        <a:off x="458608" y="3861263"/>
        <a:ext cx="6236071" cy="213104"/>
      </dsp:txXfrm>
    </dsp:sp>
    <dsp:sp modelId="{7DCF2F5F-5578-4907-B0D7-4F2739B4D46B}">
      <dsp:nvSpPr>
        <dsp:cNvPr id="0" name=""/>
        <dsp:cNvSpPr/>
      </dsp:nvSpPr>
      <dsp:spPr>
        <a:xfrm>
          <a:off x="0" y="4733895"/>
          <a:ext cx="8456617" cy="604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3968" tIns="166624" rIns="693968" bIns="85344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Utilized GPU-accelerated training with torch to enhance computational efficiency.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Used libraries such as transformers, datasets, and evaluate for model training and evaluation.</a:t>
          </a:r>
        </a:p>
      </dsp:txBody>
      <dsp:txXfrm>
        <a:off x="0" y="4733895"/>
        <a:ext cx="8456617" cy="604800"/>
      </dsp:txXfrm>
    </dsp:sp>
    <dsp:sp modelId="{752D7B4D-3099-4D4C-A799-F1C41509A117}">
      <dsp:nvSpPr>
        <dsp:cNvPr id="0" name=""/>
        <dsp:cNvSpPr/>
      </dsp:nvSpPr>
      <dsp:spPr>
        <a:xfrm>
          <a:off x="447080" y="4615815"/>
          <a:ext cx="6259127" cy="236160"/>
        </a:xfrm>
        <a:prstGeom prst="roundRect">
          <a:avLst/>
        </a:prstGeom>
        <a:solidFill>
          <a:schemeClr val="accent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6580" tIns="0" rIns="236580" bIns="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/>
            <a:t>Hardware and Tools</a:t>
          </a:r>
          <a:r>
            <a:rPr lang="en-US" sz="1100" kern="1200" dirty="0"/>
            <a:t>:</a:t>
          </a:r>
        </a:p>
      </dsp:txBody>
      <dsp:txXfrm>
        <a:off x="458608" y="4627343"/>
        <a:ext cx="6236071" cy="21310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B62F3C-6073-4011-BC62-005B6986312F}">
      <dsp:nvSpPr>
        <dsp:cNvPr id="0" name=""/>
        <dsp:cNvSpPr/>
      </dsp:nvSpPr>
      <dsp:spPr>
        <a:xfrm>
          <a:off x="0" y="1289"/>
          <a:ext cx="7696200" cy="653719"/>
        </a:xfrm>
        <a:prstGeom prst="roundRect">
          <a:avLst>
            <a:gd name="adj" fmla="val 10000"/>
          </a:avLst>
        </a:prstGeom>
        <a:solidFill>
          <a:schemeClr val="accent2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906F7FE-CB79-4CC6-8B37-BAFD0586B655}">
      <dsp:nvSpPr>
        <dsp:cNvPr id="0" name=""/>
        <dsp:cNvSpPr/>
      </dsp:nvSpPr>
      <dsp:spPr>
        <a:xfrm>
          <a:off x="197750" y="148376"/>
          <a:ext cx="359545" cy="35954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B8039C-3027-4987-B6C3-3EB0BFF5717B}">
      <dsp:nvSpPr>
        <dsp:cNvPr id="0" name=""/>
        <dsp:cNvSpPr/>
      </dsp:nvSpPr>
      <dsp:spPr>
        <a:xfrm>
          <a:off x="755046" y="1289"/>
          <a:ext cx="6941153" cy="6537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185" tIns="69185" rIns="69185" bIns="69185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ROUGE (Recall-Oriented Understudy for Gisting Evaluation):</a:t>
          </a:r>
        </a:p>
      </dsp:txBody>
      <dsp:txXfrm>
        <a:off x="755046" y="1289"/>
        <a:ext cx="6941153" cy="653719"/>
      </dsp:txXfrm>
    </dsp:sp>
    <dsp:sp modelId="{341860A8-D25A-4B43-8A27-BCE7DF023B3B}">
      <dsp:nvSpPr>
        <dsp:cNvPr id="0" name=""/>
        <dsp:cNvSpPr/>
      </dsp:nvSpPr>
      <dsp:spPr>
        <a:xfrm>
          <a:off x="0" y="818439"/>
          <a:ext cx="7696200" cy="653719"/>
        </a:xfrm>
        <a:prstGeom prst="roundRect">
          <a:avLst>
            <a:gd name="adj" fmla="val 10000"/>
          </a:avLst>
        </a:prstGeom>
        <a:solidFill>
          <a:schemeClr val="accent2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9DE4626-ADCA-4AAA-B958-B43D10E8DB9D}">
      <dsp:nvSpPr>
        <dsp:cNvPr id="0" name=""/>
        <dsp:cNvSpPr/>
      </dsp:nvSpPr>
      <dsp:spPr>
        <a:xfrm>
          <a:off x="197750" y="965526"/>
          <a:ext cx="359545" cy="35954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12E821D-3EAD-4D0F-BC10-93D286E49E4B}">
      <dsp:nvSpPr>
        <dsp:cNvPr id="0" name=""/>
        <dsp:cNvSpPr/>
      </dsp:nvSpPr>
      <dsp:spPr>
        <a:xfrm>
          <a:off x="755046" y="818439"/>
          <a:ext cx="6941153" cy="6537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185" tIns="69185" rIns="69185" bIns="69185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- ROUGE-N (N-gram Overlap): Unigrams, bigrams, etc.</a:t>
          </a:r>
        </a:p>
      </dsp:txBody>
      <dsp:txXfrm>
        <a:off x="755046" y="818439"/>
        <a:ext cx="6941153" cy="653719"/>
      </dsp:txXfrm>
    </dsp:sp>
    <dsp:sp modelId="{225C27A5-B73D-4A7C-A284-70FB765ADBF7}">
      <dsp:nvSpPr>
        <dsp:cNvPr id="0" name=""/>
        <dsp:cNvSpPr/>
      </dsp:nvSpPr>
      <dsp:spPr>
        <a:xfrm>
          <a:off x="0" y="1635588"/>
          <a:ext cx="7696200" cy="653719"/>
        </a:xfrm>
        <a:prstGeom prst="roundRect">
          <a:avLst>
            <a:gd name="adj" fmla="val 10000"/>
          </a:avLst>
        </a:prstGeom>
        <a:solidFill>
          <a:schemeClr val="accent2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192749E-046B-4947-B830-A593EF83B7A5}">
      <dsp:nvSpPr>
        <dsp:cNvPr id="0" name=""/>
        <dsp:cNvSpPr/>
      </dsp:nvSpPr>
      <dsp:spPr>
        <a:xfrm>
          <a:off x="197750" y="1782675"/>
          <a:ext cx="359545" cy="35954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991B2CE-DCCF-40F3-9D1C-0E1C8BA626F8}">
      <dsp:nvSpPr>
        <dsp:cNvPr id="0" name=""/>
        <dsp:cNvSpPr/>
      </dsp:nvSpPr>
      <dsp:spPr>
        <a:xfrm>
          <a:off x="755046" y="1635588"/>
          <a:ext cx="6941153" cy="6537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185" tIns="69185" rIns="69185" bIns="69185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- ROUGE-L (Longest Common Subsequence)</a:t>
          </a:r>
        </a:p>
      </dsp:txBody>
      <dsp:txXfrm>
        <a:off x="755046" y="1635588"/>
        <a:ext cx="6941153" cy="653719"/>
      </dsp:txXfrm>
    </dsp:sp>
    <dsp:sp modelId="{87144DCC-09C0-4510-9C7B-8C28FB699F47}">
      <dsp:nvSpPr>
        <dsp:cNvPr id="0" name=""/>
        <dsp:cNvSpPr/>
      </dsp:nvSpPr>
      <dsp:spPr>
        <a:xfrm>
          <a:off x="0" y="2452738"/>
          <a:ext cx="7696200" cy="653719"/>
        </a:xfrm>
        <a:prstGeom prst="roundRect">
          <a:avLst>
            <a:gd name="adj" fmla="val 10000"/>
          </a:avLst>
        </a:prstGeom>
        <a:solidFill>
          <a:schemeClr val="accent2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C8E2DFA-E2B6-478E-B994-B6138D43E842}">
      <dsp:nvSpPr>
        <dsp:cNvPr id="0" name=""/>
        <dsp:cNvSpPr/>
      </dsp:nvSpPr>
      <dsp:spPr>
        <a:xfrm>
          <a:off x="197750" y="2599825"/>
          <a:ext cx="359545" cy="35954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FEA8A4-C8C9-448B-B4E8-1F80D56AE698}">
      <dsp:nvSpPr>
        <dsp:cNvPr id="0" name=""/>
        <dsp:cNvSpPr/>
      </dsp:nvSpPr>
      <dsp:spPr>
        <a:xfrm>
          <a:off x="755046" y="2452738"/>
          <a:ext cx="6941153" cy="6537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185" tIns="69185" rIns="69185" bIns="69185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- ROUGE-W (Weighted Longest Common Subsequence)</a:t>
          </a:r>
        </a:p>
      </dsp:txBody>
      <dsp:txXfrm>
        <a:off x="755046" y="2452738"/>
        <a:ext cx="6941153" cy="653719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5FC8203-9119-4952-844E-51677B9B3FD8}">
      <dsp:nvSpPr>
        <dsp:cNvPr id="0" name=""/>
        <dsp:cNvSpPr/>
      </dsp:nvSpPr>
      <dsp:spPr>
        <a:xfrm>
          <a:off x="0" y="12359"/>
          <a:ext cx="7800272" cy="56096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3ABC1CA-B08E-4A4C-80B3-D4E23CC249E6}">
      <dsp:nvSpPr>
        <dsp:cNvPr id="0" name=""/>
        <dsp:cNvSpPr/>
      </dsp:nvSpPr>
      <dsp:spPr>
        <a:xfrm>
          <a:off x="164264" y="227891"/>
          <a:ext cx="308830" cy="30852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5F957A-6133-4F6C-8B5E-5129F7630F01}">
      <dsp:nvSpPr>
        <dsp:cNvPr id="0" name=""/>
        <dsp:cNvSpPr/>
      </dsp:nvSpPr>
      <dsp:spPr>
        <a:xfrm>
          <a:off x="648211" y="3238"/>
          <a:ext cx="7045567" cy="7537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9776" tIns="79776" rIns="79776" bIns="79776" numCol="1" spcCol="1270" anchor="ctr" anchorCtr="0">
          <a:noAutofit/>
        </a:bodyPr>
        <a:lstStyle/>
        <a:p>
          <a:pPr marL="0" lvl="0" indent="0" algn="just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This research explores advanced transformer models, including Pegasus, BART and BERT for biomedical text summarization.</a:t>
          </a:r>
        </a:p>
      </dsp:txBody>
      <dsp:txXfrm>
        <a:off x="648211" y="3238"/>
        <a:ext cx="7045567" cy="753791"/>
      </dsp:txXfrm>
    </dsp:sp>
    <dsp:sp modelId="{D70AF81F-EA42-42BC-B3D4-2CC4CA0AD8BB}">
      <dsp:nvSpPr>
        <dsp:cNvPr id="0" name=""/>
        <dsp:cNvSpPr/>
      </dsp:nvSpPr>
      <dsp:spPr>
        <a:xfrm>
          <a:off x="0" y="945478"/>
          <a:ext cx="7800272" cy="56096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265E5A1-2AC5-4FD9-A861-FAAFE773FCE4}">
      <dsp:nvSpPr>
        <dsp:cNvPr id="0" name=""/>
        <dsp:cNvSpPr/>
      </dsp:nvSpPr>
      <dsp:spPr>
        <a:xfrm>
          <a:off x="169690" y="1120429"/>
          <a:ext cx="308830" cy="30852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A382D77-D40E-4A85-8ABF-262A004C5DD8}">
      <dsp:nvSpPr>
        <dsp:cNvPr id="0" name=""/>
        <dsp:cNvSpPr/>
      </dsp:nvSpPr>
      <dsp:spPr>
        <a:xfrm>
          <a:off x="648211" y="945478"/>
          <a:ext cx="7045567" cy="7537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9776" tIns="79776" rIns="79776" bIns="79776" numCol="1" spcCol="1270" anchor="ctr" anchorCtr="0">
          <a:noAutofit/>
        </a:bodyPr>
        <a:lstStyle/>
        <a:p>
          <a:pPr marL="0" lvl="0" indent="0" algn="just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These models empower timely decision-making, fostering accelerated advancements in medical research and healthcare.</a:t>
          </a:r>
        </a:p>
      </dsp:txBody>
      <dsp:txXfrm>
        <a:off x="648211" y="945478"/>
        <a:ext cx="7045567" cy="753791"/>
      </dsp:txXfrm>
    </dsp:sp>
    <dsp:sp modelId="{27380869-4023-46A1-9D07-C0FCE536E839}">
      <dsp:nvSpPr>
        <dsp:cNvPr id="0" name=""/>
        <dsp:cNvSpPr/>
      </dsp:nvSpPr>
      <dsp:spPr>
        <a:xfrm>
          <a:off x="0" y="1881581"/>
          <a:ext cx="7800272" cy="56096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CE764AB-8DEF-4CB6-8BBB-8DDB94A9D1EA}">
      <dsp:nvSpPr>
        <dsp:cNvPr id="0" name=""/>
        <dsp:cNvSpPr/>
      </dsp:nvSpPr>
      <dsp:spPr>
        <a:xfrm>
          <a:off x="169690" y="2074405"/>
          <a:ext cx="308830" cy="30852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D3F6662-4992-4C22-9C94-A929CC42F08C}">
      <dsp:nvSpPr>
        <dsp:cNvPr id="0" name=""/>
        <dsp:cNvSpPr/>
      </dsp:nvSpPr>
      <dsp:spPr>
        <a:xfrm>
          <a:off x="648211" y="1887717"/>
          <a:ext cx="7045567" cy="7537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9776" tIns="79776" rIns="79776" bIns="79776" numCol="1" spcCol="1270" anchor="ctr" anchorCtr="0">
          <a:noAutofit/>
        </a:bodyPr>
        <a:lstStyle/>
        <a:p>
          <a:pPr marL="0" lvl="0" indent="0" algn="just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The study's insights and comparative analyses provide valuable tools, transforming how medical knowledge is accessed and utilized.</a:t>
          </a:r>
        </a:p>
      </dsp:txBody>
      <dsp:txXfrm>
        <a:off x="648211" y="1887717"/>
        <a:ext cx="7045567" cy="753791"/>
      </dsp:txXfrm>
    </dsp:sp>
    <dsp:sp modelId="{7F72E966-EB5C-4FB9-97FA-0CE46F17A77C}">
      <dsp:nvSpPr>
        <dsp:cNvPr id="0" name=""/>
        <dsp:cNvSpPr/>
      </dsp:nvSpPr>
      <dsp:spPr>
        <a:xfrm>
          <a:off x="0" y="2920412"/>
          <a:ext cx="7800272" cy="56096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0CE7A47-3CB7-469B-A79F-C8CBC5F89CAE}">
      <dsp:nvSpPr>
        <dsp:cNvPr id="0" name=""/>
        <dsp:cNvSpPr/>
      </dsp:nvSpPr>
      <dsp:spPr>
        <a:xfrm>
          <a:off x="169690" y="3046899"/>
          <a:ext cx="308830" cy="30852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468ECA-EFCF-44A6-AC50-A62C914FA647}">
      <dsp:nvSpPr>
        <dsp:cNvPr id="0" name=""/>
        <dsp:cNvSpPr/>
      </dsp:nvSpPr>
      <dsp:spPr>
        <a:xfrm>
          <a:off x="648211" y="2829957"/>
          <a:ext cx="7045567" cy="7537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9776" tIns="79776" rIns="79776" bIns="79776" numCol="1" spcCol="1270" anchor="ctr" anchorCtr="0">
          <a:noAutofit/>
        </a:bodyPr>
        <a:lstStyle/>
        <a:p>
          <a:pPr marL="0" lvl="0" indent="0" algn="just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Embracing challenges, fostering collaborations, and pushing technological boundaries are essential for enhancing healthcare quality and global health outcomes.</a:t>
          </a:r>
        </a:p>
      </dsp:txBody>
      <dsp:txXfrm>
        <a:off x="648211" y="2829957"/>
        <a:ext cx="7045567" cy="75379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102240" y="2386744"/>
            <a:ext cx="693952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5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21396" y="4352544"/>
            <a:ext cx="5101209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1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19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7087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5881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489834" y="937260"/>
            <a:ext cx="1053966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06046" y="937260"/>
            <a:ext cx="4716174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3408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9952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106424" y="2386744"/>
            <a:ext cx="6940296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5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21396" y="4352465"/>
            <a:ext cx="5101209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1900">
                <a:solidFill>
                  <a:schemeClr val="tx1"/>
                </a:solidFill>
              </a:defRPr>
            </a:lvl1pPr>
            <a:lvl2pPr marL="45720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8681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2239" y="2638044"/>
            <a:ext cx="3288023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3737" y="2638044"/>
            <a:ext cx="3290516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6085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2239" y="2313434"/>
            <a:ext cx="3288024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2239" y="3143250"/>
            <a:ext cx="3288024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3737" y="3143250"/>
            <a:ext cx="3290516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753737" y="2313434"/>
            <a:ext cx="3290516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73139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299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1135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457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640703" y="2243829"/>
            <a:ext cx="3290594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1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52060" y="804672"/>
            <a:ext cx="361188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2965" y="3549918"/>
            <a:ext cx="284607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640703" y="6236208"/>
            <a:ext cx="3806398" cy="320040"/>
          </a:xfrm>
        </p:spPr>
        <p:txBody>
          <a:bodyPr>
            <a:normAutofit/>
          </a:bodyPr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5869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1" y="0"/>
            <a:ext cx="4571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640080" y="2243828"/>
            <a:ext cx="3291840" cy="1143000"/>
          </a:xfrm>
          <a:solidFill>
            <a:srgbClr val="FFFFFF"/>
          </a:solidFill>
          <a:ln>
            <a:solidFill>
              <a:srgbClr val="262626"/>
            </a:solidFill>
          </a:ln>
        </p:spPr>
        <p:txBody>
          <a:bodyPr anchor="ctr" anchorCtr="1">
            <a:noAutofit/>
          </a:bodyPr>
          <a:lstStyle>
            <a:lvl1pPr>
              <a:defRPr sz="21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572000" y="-42172"/>
            <a:ext cx="4576573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2965" y="3549919"/>
            <a:ext cx="284607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5BCAD085-E8A6-8845-BD4E-CB4CCA059FC4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40080" y="6236208"/>
            <a:ext cx="3803904" cy="320040"/>
          </a:xfrm>
        </p:spPr>
        <p:txBody>
          <a:bodyPr>
            <a:normAutofit/>
          </a:bodyPr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4745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1606045" y="964692"/>
            <a:ext cx="5937755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06045" y="2638045"/>
            <a:ext cx="5937755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978943" y="6238816"/>
            <a:ext cx="2065310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02239" y="6236208"/>
            <a:ext cx="4556664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40112" y="6217920"/>
            <a:ext cx="365760" cy="365760"/>
          </a:xfrm>
          <a:prstGeom prst="ellipse">
            <a:avLst/>
          </a:prstGeom>
          <a:solidFill>
            <a:srgbClr val="1D1D1D">
              <a:alpha val="69804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169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6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44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59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28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6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diagramQuickStyle" Target="../diagrams/quickStyle6.xml"/><Relationship Id="rId5" Type="http://schemas.openxmlformats.org/officeDocument/2006/relationships/diagramLayout" Target="../diagrams/layout6.xml"/><Relationship Id="rId4" Type="http://schemas.openxmlformats.org/officeDocument/2006/relationships/diagramData" Target="../diagrams/data6.xml"/><Relationship Id="rId9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1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Relationship Id="rId9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3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Relationship Id="rId9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4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Relationship Id="rId9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5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Relationship Id="rId9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7000"/>
                <a:shade val="100000"/>
                <a:satMod val="185000"/>
                <a:lumMod val="120000"/>
              </a:schemeClr>
            </a:gs>
            <a:gs pos="100000">
              <a:schemeClr val="bg1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61C9F4F8-1CA1-4169-A513-5E15F4D91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00150" y="2386744"/>
            <a:ext cx="6743700" cy="1645920"/>
          </a:xfrm>
          <a:solidFill>
            <a:schemeClr val="accent2">
              <a:lumMod val="75000"/>
            </a:schemeClr>
          </a:solidFill>
          <a:ln w="190500" cmpd="thinThick">
            <a:solidFill>
              <a:schemeClr val="bg1">
                <a:lumMod val="75000"/>
              </a:schemeClr>
            </a:solidFill>
          </a:ln>
        </p:spPr>
        <p:txBody>
          <a:bodyPr>
            <a:normAutofit/>
          </a:bodyPr>
          <a:lstStyle/>
          <a:p>
            <a:r>
              <a:rPr lang="en-US" sz="2200" b="1" dirty="0">
                <a:solidFill>
                  <a:schemeClr val="bg1"/>
                </a:solidFill>
              </a:rPr>
              <a:t>TITLE:</a:t>
            </a:r>
            <a:br>
              <a:rPr lang="en-US" sz="2200">
                <a:solidFill>
                  <a:schemeClr val="bg1"/>
                </a:solidFill>
              </a:rPr>
            </a:br>
            <a:r>
              <a:rPr lang="en-US" sz="2200">
                <a:solidFill>
                  <a:schemeClr val="bg1"/>
                </a:solidFill>
              </a:rPr>
              <a:t>Sequence-to-Sequence Networks for Multi MODEL Text Summarization</a:t>
            </a:r>
            <a:endParaRPr lang="en-US" sz="2200" dirty="0">
              <a:solidFill>
                <a:schemeClr val="bg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21395" y="4352544"/>
            <a:ext cx="5101209" cy="1239894"/>
          </a:xfrm>
        </p:spPr>
        <p:txBody>
          <a:bodyPr>
            <a:normAutofit/>
          </a:bodyPr>
          <a:lstStyle/>
          <a:p>
            <a:r>
              <a:rPr lang="en-US" b="1" dirty="0"/>
              <a:t>Team Member:</a:t>
            </a:r>
          </a:p>
          <a:p>
            <a:r>
              <a:rPr lang="en-US" dirty="0" err="1"/>
              <a:t>Radiah</a:t>
            </a:r>
            <a:r>
              <a:rPr lang="en-US" dirty="0"/>
              <a:t> Zaman Sarin</a:t>
            </a:r>
          </a:p>
          <a:p>
            <a:r>
              <a:rPr lang="en-US" dirty="0"/>
              <a:t>Jefrina Jahangir</a:t>
            </a:r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02505DF3-7DE0-F510-CB87-6340001B609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22910" y="6155117"/>
            <a:ext cx="406400" cy="40640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21957"/>
    </mc:Choice>
    <mc:Fallback xmlns="">
      <p:transition spd="slow" advTm="219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700"/>
                            </p:stCondLst>
                            <p:childTnLst>
                              <p:par>
                                <p:cTn id="22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3" dur="2195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2" grpId="0" animBg="1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3352" y="639436"/>
            <a:ext cx="5797296" cy="1188720"/>
          </a:xfrm>
          <a:prstGeom prst="ellipse">
            <a:avLst/>
          </a:prstGeom>
        </p:spPr>
        <p:txBody>
          <a:bodyPr>
            <a:normAutofit/>
          </a:bodyPr>
          <a:lstStyle/>
          <a:p>
            <a:r>
              <a:rPr lang="en-US"/>
              <a:t>Conclusion</a:t>
            </a:r>
          </a:p>
        </p:txBody>
      </p:sp>
      <p:graphicFrame>
        <p:nvGraphicFramePr>
          <p:cNvPr id="14" name="Content Placeholder 2">
            <a:extLst>
              <a:ext uri="{FF2B5EF4-FFF2-40B4-BE49-F238E27FC236}">
                <a16:creationId xmlns:a16="http://schemas.microsoft.com/office/drawing/2014/main" id="{759F3BAF-3B66-3BB8-C8DA-067729E164C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2974948"/>
              </p:ext>
            </p:extLst>
          </p:nvPr>
        </p:nvGraphicFramePr>
        <p:xfrm>
          <a:off x="671864" y="2300697"/>
          <a:ext cx="7800272" cy="35869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F6D7128B-1B9C-BC69-7DE0-C9861BD87FE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268936" y="6066104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204"/>
    </mc:Choice>
    <mc:Fallback xmlns="">
      <p:transition spd="slow" advTm="292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20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C3E1C3D-633C-4756-B09B-9AD080714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501" y="640080"/>
            <a:ext cx="8186439" cy="5263134"/>
          </a:xfrm>
          <a:prstGeom prst="rect">
            <a:avLst/>
          </a:prstGeom>
          <a:noFill/>
          <a:ln w="31750" cap="sq">
            <a:solidFill>
              <a:schemeClr val="accent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295DAF8-54BC-4834-A4B1-7DD2F7AFE5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1140" y="802767"/>
            <a:ext cx="7938874" cy="4937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468" y="1122807"/>
            <a:ext cx="7465832" cy="4297680"/>
          </a:xfrm>
          <a:prstGeom prst="ellipse">
            <a:avLst/>
          </a:prstGeom>
          <a:noFill/>
          <a:ln>
            <a:noFill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sz="5200" kern="1200" cap="all" spc="200" baseline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BCEBD0B0-4E68-3875-93F4-7D6D982B9DC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36814" y="6138933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25"/>
    </mc:Choice>
    <mc:Fallback xmlns="">
      <p:transition spd="slow" advTm="54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2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3352" y="964692"/>
            <a:ext cx="5797296" cy="1188720"/>
          </a:xfrm>
        </p:spPr>
        <p:txBody>
          <a:bodyPr>
            <a:normAutofit/>
          </a:bodyPr>
          <a:lstStyle/>
          <a:p>
            <a:r>
              <a:rPr lang="en-US"/>
              <a:t>OBJECTIVES</a:t>
            </a:r>
            <a:endParaRPr lang="en-US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AB558B2-21B4-2124-DF28-29A8AC26544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8874809"/>
              </p:ext>
            </p:extLst>
          </p:nvPr>
        </p:nvGraphicFramePr>
        <p:xfrm>
          <a:off x="723900" y="2638425"/>
          <a:ext cx="7696200" cy="31077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109CC83E-F757-E2C8-27A2-B897F26313D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420100" y="6027986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83"/>
    </mc:Choice>
    <mc:Fallback xmlns="">
      <p:transition spd="slow" advTm="300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8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2AEFFFF2-9EB4-4B6C-B9F8-2BA3EF89A2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302629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0D65299F-028F-4AFC-B46A-8DB33E20FE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02629" y="0"/>
            <a:ext cx="684137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BAC87F6E-526A-49B5-995D-42DB65659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067" y="1443035"/>
            <a:ext cx="2978949" cy="3971930"/>
          </a:xfrm>
          <a:prstGeom prst="ellipse">
            <a:avLst/>
          </a:prstGeom>
          <a:solidFill>
            <a:srgbClr val="FFFFFF"/>
          </a:solidFill>
          <a:ln w="317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5654" y="1586484"/>
            <a:ext cx="2763774" cy="3685032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Sequence-to-Sequence Models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3897938" y="271558"/>
            <a:ext cx="4989309" cy="6314883"/>
          </a:xfrm>
        </p:spPr>
        <p:txBody>
          <a:bodyPr anchor="ctr">
            <a:normAutofit/>
          </a:bodyPr>
          <a:lstStyle/>
          <a:p>
            <a:pPr marL="12700" marR="427355">
              <a:lnSpc>
                <a:spcPct val="150000"/>
              </a:lnSpc>
              <a:spcBef>
                <a:spcPts val="100"/>
              </a:spcBef>
            </a:pPr>
            <a:r>
              <a:rPr lang="en-US" sz="1600" spc="-25" dirty="0">
                <a:latin typeface="Verdana"/>
                <a:cs typeface="Verdana"/>
              </a:rPr>
              <a:t>Sequence-</a:t>
            </a:r>
            <a:r>
              <a:rPr lang="en-US" sz="1600" spc="-100" dirty="0">
                <a:latin typeface="Verdana"/>
                <a:cs typeface="Verdana"/>
              </a:rPr>
              <a:t>to-</a:t>
            </a:r>
            <a:r>
              <a:rPr lang="en-US" sz="1600" spc="20" dirty="0">
                <a:latin typeface="Verdana"/>
                <a:cs typeface="Verdana"/>
              </a:rPr>
              <a:t>sequence</a:t>
            </a:r>
            <a:r>
              <a:rPr lang="en-US" sz="1600" spc="-175" dirty="0">
                <a:latin typeface="Verdana"/>
                <a:cs typeface="Verdana"/>
              </a:rPr>
              <a:t> </a:t>
            </a:r>
            <a:r>
              <a:rPr lang="en-US" sz="1600" spc="-40" dirty="0">
                <a:latin typeface="Verdana"/>
                <a:cs typeface="Verdana"/>
              </a:rPr>
              <a:t>networks</a:t>
            </a:r>
            <a:r>
              <a:rPr lang="en-US" sz="1600" spc="-175" dirty="0">
                <a:latin typeface="Verdana"/>
                <a:cs typeface="Verdana"/>
              </a:rPr>
              <a:t> </a:t>
            </a:r>
            <a:r>
              <a:rPr lang="en-US" sz="1600" spc="-25" dirty="0">
                <a:latin typeface="Verdana"/>
                <a:cs typeface="Verdana"/>
              </a:rPr>
              <a:t>is</a:t>
            </a:r>
            <a:r>
              <a:rPr lang="en-US" sz="1600" spc="-175" dirty="0">
                <a:latin typeface="Verdana"/>
                <a:cs typeface="Verdana"/>
              </a:rPr>
              <a:t> </a:t>
            </a:r>
            <a:r>
              <a:rPr lang="en-US" sz="1600" spc="-60" dirty="0">
                <a:latin typeface="Verdana"/>
                <a:cs typeface="Verdana"/>
              </a:rPr>
              <a:t>a</a:t>
            </a:r>
            <a:r>
              <a:rPr lang="en-US" sz="1600" spc="-175" dirty="0">
                <a:latin typeface="Verdana"/>
                <a:cs typeface="Verdana"/>
              </a:rPr>
              <a:t> </a:t>
            </a:r>
            <a:r>
              <a:rPr lang="en-US" sz="1600" spc="-25" dirty="0">
                <a:latin typeface="Verdana"/>
                <a:cs typeface="Verdana"/>
              </a:rPr>
              <a:t>powerful</a:t>
            </a:r>
            <a:r>
              <a:rPr lang="en-US" sz="1600" dirty="0">
                <a:latin typeface="Verdana"/>
                <a:cs typeface="Verdana"/>
              </a:rPr>
              <a:t> </a:t>
            </a:r>
            <a:r>
              <a:rPr lang="en-US" sz="1600" spc="-40" dirty="0">
                <a:latin typeface="Verdana"/>
                <a:cs typeface="Verdana"/>
              </a:rPr>
              <a:t>architecture</a:t>
            </a:r>
            <a:r>
              <a:rPr lang="en-US" sz="1600" spc="-175" dirty="0">
                <a:latin typeface="Verdana"/>
                <a:cs typeface="Verdana"/>
              </a:rPr>
              <a:t> </a:t>
            </a:r>
            <a:r>
              <a:rPr lang="en-US" sz="1600" spc="-40" dirty="0">
                <a:latin typeface="Verdana"/>
                <a:cs typeface="Verdana"/>
              </a:rPr>
              <a:t>for</a:t>
            </a:r>
            <a:r>
              <a:rPr lang="en-US" sz="1600" spc="505" dirty="0">
                <a:latin typeface="Verdana"/>
                <a:cs typeface="Verdana"/>
              </a:rPr>
              <a:t> </a:t>
            </a:r>
            <a:r>
              <a:rPr lang="en-US" sz="1600" spc="-80" dirty="0">
                <a:latin typeface="Verdana"/>
                <a:cs typeface="Verdana"/>
              </a:rPr>
              <a:t>various</a:t>
            </a:r>
            <a:r>
              <a:rPr lang="en-US" sz="1600" spc="-175" dirty="0">
                <a:latin typeface="Verdana"/>
                <a:cs typeface="Verdana"/>
              </a:rPr>
              <a:t> </a:t>
            </a:r>
            <a:r>
              <a:rPr lang="en-US" sz="1600" spc="-30" dirty="0">
                <a:latin typeface="Verdana"/>
                <a:cs typeface="Verdana"/>
              </a:rPr>
              <a:t>NLP</a:t>
            </a:r>
            <a:r>
              <a:rPr lang="en-US" sz="1600" spc="-175" dirty="0">
                <a:latin typeface="Verdana"/>
                <a:cs typeface="Verdana"/>
              </a:rPr>
              <a:t> </a:t>
            </a:r>
            <a:r>
              <a:rPr lang="en-US" sz="1600" spc="-125" dirty="0">
                <a:latin typeface="Verdana"/>
                <a:cs typeface="Verdana"/>
              </a:rPr>
              <a:t>(Natural</a:t>
            </a:r>
            <a:r>
              <a:rPr lang="en-US" sz="1600" spc="-175" dirty="0">
                <a:latin typeface="Verdana"/>
                <a:cs typeface="Verdana"/>
              </a:rPr>
              <a:t> </a:t>
            </a:r>
            <a:r>
              <a:rPr lang="en-US" sz="1600" spc="-60" dirty="0">
                <a:latin typeface="Verdana"/>
                <a:cs typeface="Verdana"/>
              </a:rPr>
              <a:t>Language</a:t>
            </a:r>
            <a:r>
              <a:rPr lang="en-US" sz="1600" spc="40" dirty="0">
                <a:latin typeface="Verdana"/>
                <a:cs typeface="Verdana"/>
              </a:rPr>
              <a:t> </a:t>
            </a:r>
            <a:r>
              <a:rPr lang="en-US" sz="1600" spc="-25" dirty="0">
                <a:latin typeface="Verdana"/>
                <a:cs typeface="Verdana"/>
              </a:rPr>
              <a:t>Processing)</a:t>
            </a:r>
            <a:r>
              <a:rPr lang="en-US" sz="1600" spc="-175" dirty="0">
                <a:latin typeface="Verdana"/>
                <a:cs typeface="Verdana"/>
              </a:rPr>
              <a:t> </a:t>
            </a:r>
            <a:r>
              <a:rPr lang="en-US" sz="1600" spc="-70" dirty="0">
                <a:latin typeface="Verdana"/>
                <a:cs typeface="Verdana"/>
              </a:rPr>
              <a:t>tasks.</a:t>
            </a:r>
            <a:endParaRPr lang="en-US" sz="1600" dirty="0">
              <a:latin typeface="Verdana"/>
              <a:cs typeface="Verdana"/>
            </a:endParaRPr>
          </a:p>
          <a:p>
            <a:pPr marL="12700" marR="76200">
              <a:lnSpc>
                <a:spcPct val="150000"/>
              </a:lnSpc>
            </a:pPr>
            <a:r>
              <a:rPr lang="en-US" sz="1600" spc="-285" dirty="0">
                <a:latin typeface="Verdana"/>
                <a:cs typeface="Verdana"/>
              </a:rPr>
              <a:t>In</a:t>
            </a:r>
            <a:r>
              <a:rPr lang="en-US" sz="1600" spc="-165" dirty="0">
                <a:latin typeface="Verdana"/>
                <a:cs typeface="Verdana"/>
              </a:rPr>
              <a:t> </a:t>
            </a:r>
            <a:r>
              <a:rPr lang="en-US" sz="1600" spc="-65" dirty="0">
                <a:latin typeface="Verdana"/>
                <a:cs typeface="Verdana"/>
              </a:rPr>
              <a:t>the</a:t>
            </a:r>
            <a:r>
              <a:rPr lang="en-US" sz="1600" spc="-160" dirty="0">
                <a:latin typeface="Verdana"/>
                <a:cs typeface="Verdana"/>
              </a:rPr>
              <a:t> </a:t>
            </a:r>
            <a:r>
              <a:rPr lang="en-US" sz="1600" spc="-20" dirty="0">
                <a:latin typeface="Verdana"/>
                <a:cs typeface="Verdana"/>
              </a:rPr>
              <a:t>context</a:t>
            </a:r>
            <a:r>
              <a:rPr lang="en-US" sz="1600" spc="-160" dirty="0">
                <a:latin typeface="Verdana"/>
                <a:cs typeface="Verdana"/>
              </a:rPr>
              <a:t> </a:t>
            </a:r>
            <a:r>
              <a:rPr lang="en-US" sz="1600" dirty="0">
                <a:latin typeface="Verdana"/>
                <a:cs typeface="Verdana"/>
              </a:rPr>
              <a:t>of</a:t>
            </a:r>
            <a:r>
              <a:rPr lang="en-US" sz="1600" spc="-160" dirty="0">
                <a:latin typeface="Verdana"/>
                <a:cs typeface="Verdana"/>
              </a:rPr>
              <a:t> </a:t>
            </a:r>
            <a:r>
              <a:rPr lang="en-US" sz="1600" spc="-10" dirty="0">
                <a:latin typeface="Verdana"/>
                <a:cs typeface="Verdana"/>
              </a:rPr>
              <a:t>medical</a:t>
            </a:r>
            <a:r>
              <a:rPr lang="en-US" sz="1600" spc="-160" dirty="0">
                <a:latin typeface="Verdana"/>
                <a:cs typeface="Verdana"/>
              </a:rPr>
              <a:t> </a:t>
            </a:r>
            <a:r>
              <a:rPr lang="en-US" sz="1600" spc="-75" dirty="0">
                <a:latin typeface="Verdana"/>
                <a:cs typeface="Verdana"/>
              </a:rPr>
              <a:t>domain</a:t>
            </a:r>
            <a:r>
              <a:rPr lang="en-US" sz="1600" spc="-160" dirty="0">
                <a:latin typeface="Verdana"/>
                <a:cs typeface="Verdana"/>
              </a:rPr>
              <a:t> </a:t>
            </a:r>
            <a:r>
              <a:rPr lang="en-US" sz="1600" spc="-20" dirty="0">
                <a:latin typeface="Verdana"/>
                <a:cs typeface="Verdana"/>
              </a:rPr>
              <a:t>text </a:t>
            </a:r>
            <a:r>
              <a:rPr lang="en-US" sz="1600" spc="-100" dirty="0">
                <a:latin typeface="Verdana"/>
                <a:cs typeface="Verdana"/>
              </a:rPr>
              <a:t>summarization,</a:t>
            </a:r>
            <a:r>
              <a:rPr lang="en-US" sz="1600" spc="-160" dirty="0">
                <a:latin typeface="Verdana"/>
                <a:cs typeface="Verdana"/>
              </a:rPr>
              <a:t> </a:t>
            </a:r>
            <a:r>
              <a:rPr lang="en-US" sz="1600" spc="-110" dirty="0">
                <a:latin typeface="Verdana"/>
                <a:cs typeface="Verdana"/>
              </a:rPr>
              <a:t>it</a:t>
            </a:r>
            <a:r>
              <a:rPr lang="en-US" sz="1600" spc="-160" dirty="0">
                <a:latin typeface="Verdana"/>
                <a:cs typeface="Verdana"/>
              </a:rPr>
              <a:t> </a:t>
            </a:r>
            <a:r>
              <a:rPr lang="en-US" sz="1600" spc="-45" dirty="0">
                <a:latin typeface="Verdana"/>
                <a:cs typeface="Verdana"/>
              </a:rPr>
              <a:t>provide</a:t>
            </a:r>
            <a:r>
              <a:rPr lang="en-US" sz="1600" spc="-160" dirty="0">
                <a:latin typeface="Verdana"/>
                <a:cs typeface="Verdana"/>
              </a:rPr>
              <a:t> </a:t>
            </a:r>
            <a:r>
              <a:rPr lang="en-US" sz="1600" spc="-65" dirty="0">
                <a:latin typeface="Verdana"/>
                <a:cs typeface="Verdana"/>
              </a:rPr>
              <a:t>a</a:t>
            </a:r>
            <a:r>
              <a:rPr lang="en-US" sz="1600" spc="-160" dirty="0">
                <a:latin typeface="Verdana"/>
                <a:cs typeface="Verdana"/>
              </a:rPr>
              <a:t> </a:t>
            </a:r>
            <a:r>
              <a:rPr lang="en-US" sz="1600" spc="-10" dirty="0">
                <a:latin typeface="Verdana"/>
                <a:cs typeface="Verdana"/>
              </a:rPr>
              <a:t>flexible</a:t>
            </a:r>
            <a:r>
              <a:rPr lang="en-US" sz="1600" spc="-160" dirty="0">
                <a:latin typeface="Verdana"/>
                <a:cs typeface="Verdana"/>
              </a:rPr>
              <a:t> </a:t>
            </a:r>
            <a:r>
              <a:rPr lang="en-US" sz="1600" spc="-65" dirty="0">
                <a:latin typeface="Verdana"/>
                <a:cs typeface="Verdana"/>
              </a:rPr>
              <a:t>framework</a:t>
            </a:r>
            <a:r>
              <a:rPr lang="en-US" sz="1600" spc="-155" dirty="0">
                <a:latin typeface="Verdana"/>
                <a:cs typeface="Verdana"/>
              </a:rPr>
              <a:t> </a:t>
            </a:r>
            <a:r>
              <a:rPr lang="en-US" sz="1600" spc="-25" dirty="0">
                <a:latin typeface="Verdana"/>
                <a:cs typeface="Verdana"/>
              </a:rPr>
              <a:t>for </a:t>
            </a:r>
            <a:r>
              <a:rPr lang="en-US" sz="1600" spc="-60" dirty="0">
                <a:latin typeface="Verdana"/>
                <a:cs typeface="Verdana"/>
              </a:rPr>
              <a:t>capturing</a:t>
            </a:r>
            <a:r>
              <a:rPr lang="en-US" sz="1600" spc="-155" dirty="0">
                <a:latin typeface="Verdana"/>
                <a:cs typeface="Verdana"/>
              </a:rPr>
              <a:t> </a:t>
            </a:r>
            <a:r>
              <a:rPr lang="en-US" sz="1600" spc="-65" dirty="0">
                <a:latin typeface="Verdana"/>
                <a:cs typeface="Verdana"/>
              </a:rPr>
              <a:t>the</a:t>
            </a:r>
            <a:r>
              <a:rPr lang="en-US" sz="1600" spc="-155" dirty="0">
                <a:latin typeface="Verdana"/>
                <a:cs typeface="Verdana"/>
              </a:rPr>
              <a:t> </a:t>
            </a:r>
            <a:r>
              <a:rPr lang="en-US" sz="1600" spc="-45" dirty="0">
                <a:latin typeface="Verdana"/>
                <a:cs typeface="Verdana"/>
              </a:rPr>
              <a:t>relationships</a:t>
            </a:r>
            <a:r>
              <a:rPr lang="en-US" sz="1600" spc="-155" dirty="0">
                <a:latin typeface="Verdana"/>
                <a:cs typeface="Verdana"/>
              </a:rPr>
              <a:t> </a:t>
            </a:r>
            <a:r>
              <a:rPr lang="en-US" sz="1600" spc="-65" dirty="0">
                <a:latin typeface="Verdana"/>
                <a:cs typeface="Verdana"/>
              </a:rPr>
              <a:t>and</a:t>
            </a:r>
            <a:r>
              <a:rPr lang="en-US" sz="1600" spc="-155" dirty="0">
                <a:latin typeface="Verdana"/>
                <a:cs typeface="Verdana"/>
              </a:rPr>
              <a:t> </a:t>
            </a:r>
            <a:r>
              <a:rPr lang="en-US" sz="1600" spc="-10" dirty="0">
                <a:latin typeface="Verdana"/>
                <a:cs typeface="Verdana"/>
              </a:rPr>
              <a:t>dependencies </a:t>
            </a:r>
            <a:r>
              <a:rPr lang="en-US" sz="1600" spc="-65" dirty="0">
                <a:latin typeface="Verdana"/>
                <a:cs typeface="Verdana"/>
              </a:rPr>
              <a:t>among</a:t>
            </a:r>
            <a:r>
              <a:rPr lang="en-US" sz="1600" spc="-125" dirty="0">
                <a:latin typeface="Verdana"/>
                <a:cs typeface="Verdana"/>
              </a:rPr>
              <a:t> </a:t>
            </a:r>
            <a:r>
              <a:rPr lang="en-US" sz="1600" dirty="0">
                <a:latin typeface="Verdana"/>
                <a:cs typeface="Verdana"/>
              </a:rPr>
              <a:t>sentences</a:t>
            </a:r>
            <a:r>
              <a:rPr lang="en-US" sz="1600" spc="-125" dirty="0">
                <a:latin typeface="Verdana"/>
                <a:cs typeface="Verdana"/>
              </a:rPr>
              <a:t> </a:t>
            </a:r>
            <a:r>
              <a:rPr lang="en-US" sz="1600" spc="-145" dirty="0">
                <a:latin typeface="Verdana"/>
                <a:cs typeface="Verdana"/>
              </a:rPr>
              <a:t>in</a:t>
            </a:r>
            <a:r>
              <a:rPr lang="en-US" sz="1600" spc="-125" dirty="0">
                <a:latin typeface="Verdana"/>
                <a:cs typeface="Verdana"/>
              </a:rPr>
              <a:t> </a:t>
            </a:r>
            <a:r>
              <a:rPr lang="en-US" sz="1600" spc="-45" dirty="0">
                <a:latin typeface="Verdana"/>
                <a:cs typeface="Verdana"/>
              </a:rPr>
              <a:t>different</a:t>
            </a:r>
            <a:r>
              <a:rPr lang="en-US" sz="1600" spc="-125" dirty="0">
                <a:latin typeface="Verdana"/>
                <a:cs typeface="Verdana"/>
              </a:rPr>
              <a:t> </a:t>
            </a:r>
            <a:r>
              <a:rPr lang="en-US" sz="1600" spc="-10" dirty="0">
                <a:latin typeface="Verdana"/>
                <a:cs typeface="Verdana"/>
              </a:rPr>
              <a:t>documents.</a:t>
            </a:r>
            <a:endParaRPr lang="en-US" sz="1600" dirty="0">
              <a:latin typeface="Verdana"/>
              <a:cs typeface="Verdana"/>
            </a:endParaRPr>
          </a:p>
          <a:p>
            <a:pPr marL="12700">
              <a:lnSpc>
                <a:spcPct val="150000"/>
              </a:lnSpc>
              <a:spcBef>
                <a:spcPts val="190"/>
              </a:spcBef>
            </a:pPr>
            <a:r>
              <a:rPr lang="en-US" sz="1600" dirty="0">
                <a:latin typeface="Verdana"/>
                <a:cs typeface="Verdana"/>
              </a:rPr>
              <a:t>These</a:t>
            </a:r>
            <a:r>
              <a:rPr lang="en-US" sz="1600" spc="-140" dirty="0">
                <a:latin typeface="Verdana"/>
                <a:cs typeface="Verdana"/>
              </a:rPr>
              <a:t> </a:t>
            </a:r>
            <a:r>
              <a:rPr lang="en-US" sz="1600" spc="-40" dirty="0">
                <a:latin typeface="Verdana"/>
                <a:cs typeface="Verdana"/>
              </a:rPr>
              <a:t>networks</a:t>
            </a:r>
            <a:r>
              <a:rPr lang="en-US" sz="1600" spc="-140" dirty="0">
                <a:latin typeface="Verdana"/>
                <a:cs typeface="Verdana"/>
              </a:rPr>
              <a:t> </a:t>
            </a:r>
            <a:r>
              <a:rPr lang="en-US" sz="1600" dirty="0">
                <a:latin typeface="Verdana"/>
                <a:cs typeface="Verdana"/>
              </a:rPr>
              <a:t>consist</a:t>
            </a:r>
            <a:r>
              <a:rPr lang="en-US" sz="1600" spc="-140" dirty="0">
                <a:latin typeface="Verdana"/>
                <a:cs typeface="Verdana"/>
              </a:rPr>
              <a:t> </a:t>
            </a:r>
            <a:r>
              <a:rPr lang="en-US" sz="1600" dirty="0">
                <a:latin typeface="Verdana"/>
                <a:cs typeface="Verdana"/>
              </a:rPr>
              <a:t>of</a:t>
            </a:r>
            <a:r>
              <a:rPr lang="en-US" sz="1600" spc="-135" dirty="0">
                <a:latin typeface="Verdana"/>
                <a:cs typeface="Verdana"/>
              </a:rPr>
              <a:t> </a:t>
            </a:r>
            <a:r>
              <a:rPr lang="en-US" sz="1600" dirty="0">
                <a:latin typeface="Verdana"/>
                <a:cs typeface="Verdana"/>
              </a:rPr>
              <a:t>two</a:t>
            </a:r>
            <a:r>
              <a:rPr lang="en-US" sz="1600" spc="-140" dirty="0">
                <a:latin typeface="Verdana"/>
                <a:cs typeface="Verdana"/>
              </a:rPr>
              <a:t> </a:t>
            </a:r>
            <a:r>
              <a:rPr lang="en-US" sz="1600" spc="-135" dirty="0">
                <a:latin typeface="Verdana"/>
                <a:cs typeface="Verdana"/>
              </a:rPr>
              <a:t>main</a:t>
            </a:r>
            <a:r>
              <a:rPr lang="en-US" sz="1600" spc="-140" dirty="0">
                <a:latin typeface="Verdana"/>
                <a:cs typeface="Verdana"/>
              </a:rPr>
              <a:t> </a:t>
            </a:r>
            <a:r>
              <a:rPr lang="en-US" sz="1600" spc="-40" dirty="0">
                <a:latin typeface="Verdana"/>
                <a:cs typeface="Verdana"/>
              </a:rPr>
              <a:t>components:</a:t>
            </a:r>
          </a:p>
          <a:p>
            <a:pPr>
              <a:lnSpc>
                <a:spcPct val="150000"/>
              </a:lnSpc>
              <a:spcBef>
                <a:spcPts val="190"/>
              </a:spcBef>
              <a:buFont typeface="Courier New" panose="02070309020205020404" pitchFamily="49" charset="0"/>
              <a:buChar char="o"/>
            </a:pPr>
            <a:r>
              <a:rPr lang="en-US" sz="1600" spc="-10" dirty="0">
                <a:latin typeface="Verdana"/>
                <a:cs typeface="Verdana"/>
              </a:rPr>
              <a:t>Encoder</a:t>
            </a:r>
            <a:endParaRPr lang="en-US" sz="1600" dirty="0">
              <a:latin typeface="Verdana"/>
              <a:cs typeface="Verdana"/>
            </a:endParaRPr>
          </a:p>
          <a:p>
            <a:pPr>
              <a:lnSpc>
                <a:spcPct val="150000"/>
              </a:lnSpc>
              <a:spcBef>
                <a:spcPts val="190"/>
              </a:spcBef>
              <a:buFont typeface="Courier New" panose="02070309020205020404" pitchFamily="49" charset="0"/>
              <a:buChar char="o"/>
            </a:pPr>
            <a:r>
              <a:rPr lang="en-US" sz="1600" spc="-10" dirty="0">
                <a:latin typeface="Verdana"/>
                <a:cs typeface="Verdana"/>
              </a:rPr>
              <a:t>Decoder</a:t>
            </a:r>
            <a:endParaRPr lang="en-US" sz="1600" dirty="0">
              <a:latin typeface="Verdana"/>
              <a:cs typeface="Verdana"/>
            </a:endParaRPr>
          </a:p>
          <a:p>
            <a:pPr marL="123189">
              <a:lnSpc>
                <a:spcPct val="150000"/>
              </a:lnSpc>
            </a:pPr>
            <a:r>
              <a:rPr lang="en-US" sz="1600" spc="-55" dirty="0">
                <a:latin typeface="Verdana"/>
                <a:cs typeface="Verdana"/>
              </a:rPr>
              <a:t>By</a:t>
            </a:r>
            <a:r>
              <a:rPr lang="en-US" sz="1600" spc="-150" dirty="0">
                <a:latin typeface="Verdana"/>
                <a:cs typeface="Verdana"/>
              </a:rPr>
              <a:t> </a:t>
            </a:r>
            <a:r>
              <a:rPr lang="en-US" sz="1600" spc="-60" dirty="0">
                <a:latin typeface="Verdana"/>
                <a:cs typeface="Verdana"/>
              </a:rPr>
              <a:t>leveraging</a:t>
            </a:r>
            <a:r>
              <a:rPr lang="en-US" sz="1600" spc="-145" dirty="0">
                <a:latin typeface="Verdana"/>
                <a:cs typeface="Verdana"/>
              </a:rPr>
              <a:t> </a:t>
            </a:r>
            <a:r>
              <a:rPr lang="en-US" sz="1600" spc="-70" dirty="0">
                <a:latin typeface="Verdana"/>
                <a:cs typeface="Verdana"/>
              </a:rPr>
              <a:t>the</a:t>
            </a:r>
            <a:r>
              <a:rPr lang="en-US" sz="1600" spc="-145" dirty="0">
                <a:latin typeface="Verdana"/>
                <a:cs typeface="Verdana"/>
              </a:rPr>
              <a:t> </a:t>
            </a:r>
            <a:r>
              <a:rPr lang="en-US" sz="1600" spc="-40" dirty="0">
                <a:latin typeface="Verdana"/>
                <a:cs typeface="Verdana"/>
              </a:rPr>
              <a:t>sequential</a:t>
            </a:r>
            <a:r>
              <a:rPr lang="en-US" sz="1600" spc="-150" dirty="0">
                <a:latin typeface="Verdana"/>
                <a:cs typeface="Verdana"/>
              </a:rPr>
              <a:t> </a:t>
            </a:r>
            <a:r>
              <a:rPr lang="en-US" sz="1600" spc="-95" dirty="0">
                <a:latin typeface="Verdana"/>
                <a:cs typeface="Verdana"/>
              </a:rPr>
              <a:t>nature</a:t>
            </a:r>
            <a:r>
              <a:rPr lang="en-US" sz="1600" spc="-145" dirty="0">
                <a:latin typeface="Verdana"/>
                <a:cs typeface="Verdana"/>
              </a:rPr>
              <a:t> </a:t>
            </a:r>
            <a:r>
              <a:rPr lang="en-US" sz="1600" dirty="0">
                <a:latin typeface="Verdana"/>
                <a:cs typeface="Verdana"/>
              </a:rPr>
              <a:t>of</a:t>
            </a:r>
            <a:r>
              <a:rPr lang="en-US" sz="1600" spc="-145" dirty="0">
                <a:latin typeface="Verdana"/>
                <a:cs typeface="Verdana"/>
              </a:rPr>
              <a:t> </a:t>
            </a:r>
            <a:r>
              <a:rPr lang="en-US" sz="1600" spc="-10" dirty="0">
                <a:latin typeface="Verdana"/>
                <a:cs typeface="Verdana"/>
              </a:rPr>
              <a:t>textual</a:t>
            </a:r>
            <a:r>
              <a:rPr lang="en-US" sz="1600" dirty="0">
                <a:latin typeface="Verdana"/>
                <a:cs typeface="Verdana"/>
              </a:rPr>
              <a:t> </a:t>
            </a:r>
            <a:r>
              <a:rPr lang="en-US" sz="1600" spc="-100" dirty="0">
                <a:latin typeface="Verdana"/>
                <a:cs typeface="Verdana"/>
              </a:rPr>
              <a:t>data,</a:t>
            </a:r>
            <a:r>
              <a:rPr lang="en-US" sz="1600" spc="-150" dirty="0">
                <a:latin typeface="Verdana"/>
                <a:cs typeface="Verdana"/>
              </a:rPr>
              <a:t> </a:t>
            </a:r>
            <a:r>
              <a:rPr lang="en-US" sz="1600" dirty="0">
                <a:latin typeface="Verdana"/>
                <a:cs typeface="Verdana"/>
              </a:rPr>
              <a:t>Seq2Seq</a:t>
            </a:r>
            <a:r>
              <a:rPr lang="en-US" sz="1600" spc="-145" dirty="0">
                <a:latin typeface="Verdana"/>
                <a:cs typeface="Verdana"/>
              </a:rPr>
              <a:t> </a:t>
            </a:r>
            <a:r>
              <a:rPr lang="en-US" sz="1600" spc="-40" dirty="0">
                <a:latin typeface="Verdana"/>
                <a:cs typeface="Verdana"/>
              </a:rPr>
              <a:t>networks</a:t>
            </a:r>
            <a:r>
              <a:rPr lang="en-US" sz="1600" spc="-150" dirty="0">
                <a:latin typeface="Verdana"/>
                <a:cs typeface="Verdana"/>
              </a:rPr>
              <a:t> </a:t>
            </a:r>
            <a:r>
              <a:rPr lang="en-US" sz="1600" dirty="0">
                <a:latin typeface="Verdana"/>
                <a:cs typeface="Verdana"/>
              </a:rPr>
              <a:t>can</a:t>
            </a:r>
            <a:r>
              <a:rPr lang="en-US" sz="1600" spc="-145" dirty="0">
                <a:latin typeface="Verdana"/>
                <a:cs typeface="Verdana"/>
              </a:rPr>
              <a:t> </a:t>
            </a:r>
            <a:r>
              <a:rPr lang="en-US" sz="1600" dirty="0">
                <a:latin typeface="Verdana"/>
                <a:cs typeface="Verdana"/>
              </a:rPr>
              <a:t>produce</a:t>
            </a:r>
            <a:r>
              <a:rPr lang="en-US" sz="1600" spc="-150" dirty="0">
                <a:latin typeface="Verdana"/>
                <a:cs typeface="Verdana"/>
              </a:rPr>
              <a:t> </a:t>
            </a:r>
            <a:r>
              <a:rPr lang="en-US" sz="1600" spc="-10" dirty="0">
                <a:latin typeface="Verdana"/>
                <a:cs typeface="Verdana"/>
              </a:rPr>
              <a:t>coherent </a:t>
            </a:r>
            <a:r>
              <a:rPr lang="en-US" sz="1600" spc="-80" dirty="0">
                <a:latin typeface="Verdana"/>
                <a:cs typeface="Verdana"/>
              </a:rPr>
              <a:t>and</a:t>
            </a:r>
            <a:r>
              <a:rPr lang="en-US" sz="1600" spc="-155" dirty="0">
                <a:latin typeface="Verdana"/>
                <a:cs typeface="Verdana"/>
              </a:rPr>
              <a:t> </a:t>
            </a:r>
            <a:r>
              <a:rPr lang="en-US" sz="1600" spc="-40" dirty="0">
                <a:latin typeface="Verdana"/>
                <a:cs typeface="Verdana"/>
              </a:rPr>
              <a:t>contextually</a:t>
            </a:r>
            <a:r>
              <a:rPr lang="en-US" sz="1600" spc="-155" dirty="0">
                <a:latin typeface="Verdana"/>
                <a:cs typeface="Verdana"/>
              </a:rPr>
              <a:t> </a:t>
            </a:r>
            <a:r>
              <a:rPr lang="en-US" sz="1600" spc="-70" dirty="0">
                <a:latin typeface="Verdana"/>
                <a:cs typeface="Verdana"/>
              </a:rPr>
              <a:t>relevant</a:t>
            </a:r>
            <a:r>
              <a:rPr lang="en-US" sz="1600" spc="-150" dirty="0">
                <a:latin typeface="Verdana"/>
                <a:cs typeface="Verdana"/>
              </a:rPr>
              <a:t> </a:t>
            </a:r>
            <a:r>
              <a:rPr lang="en-US" sz="1600" spc="-10" dirty="0">
                <a:latin typeface="Verdana"/>
                <a:cs typeface="Verdana"/>
              </a:rPr>
              <a:t>summaries</a:t>
            </a:r>
            <a:endParaRPr lang="en-US" sz="1600" dirty="0"/>
          </a:p>
        </p:txBody>
      </p:sp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04BE8D26-1F67-A99F-DC0C-3B567976887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9840" y="6137558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144"/>
    </mc:Choice>
    <mc:Fallback xmlns="">
      <p:transition spd="slow" advTm="281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14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3352" y="964692"/>
            <a:ext cx="5797296" cy="1188720"/>
          </a:xfrm>
        </p:spPr>
        <p:txBody>
          <a:bodyPr>
            <a:normAutofit/>
          </a:bodyPr>
          <a:lstStyle/>
          <a:p>
            <a:r>
              <a:rPr lang="en-US"/>
              <a:t>Literature Review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983DB8B-1774-26AD-2333-2C90129B7DB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21984779"/>
              </p:ext>
            </p:extLst>
          </p:nvPr>
        </p:nvGraphicFramePr>
        <p:xfrm>
          <a:off x="723900" y="2638425"/>
          <a:ext cx="7696200" cy="31019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7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D63BE059-C544-6D3C-2B0F-330D54F3B8F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503830" y="6074196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563"/>
    </mc:Choice>
    <mc:Fallback xmlns="">
      <p:transition spd="slow" advTm="405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56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0CAE72-EC91-B35F-5348-E14883CC84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3352" y="672461"/>
            <a:ext cx="5797296" cy="1188720"/>
          </a:xfrm>
        </p:spPr>
        <p:txBody>
          <a:bodyPr>
            <a:normAutofit/>
          </a:bodyPr>
          <a:lstStyle/>
          <a:p>
            <a:r>
              <a:rPr lang="en-US"/>
              <a:t>DATASETS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8EAAAD1-F914-A162-FEA7-273172F7690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49924840"/>
              </p:ext>
            </p:extLst>
          </p:nvPr>
        </p:nvGraphicFramePr>
        <p:xfrm>
          <a:off x="512779" y="2233073"/>
          <a:ext cx="8118442" cy="40263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37E54EFC-82FF-5B81-E358-5F15C0D401B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428021" y="6174316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90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453"/>
    </mc:Choice>
    <mc:Fallback xmlns="">
      <p:transition spd="slow" advTm="294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45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86516A-E1EE-94E8-E2F5-6FFB480E88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2909" y="277358"/>
            <a:ext cx="5298181" cy="907066"/>
          </a:xfrm>
        </p:spPr>
        <p:txBody>
          <a:bodyPr>
            <a:normAutofit/>
          </a:bodyPr>
          <a:lstStyle/>
          <a:p>
            <a:r>
              <a:rPr lang="en-US"/>
              <a:t>METHODOLOGY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24D17CE-2851-03F5-3DED-4F692FC1A6D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59754329"/>
              </p:ext>
            </p:extLst>
          </p:nvPr>
        </p:nvGraphicFramePr>
        <p:xfrm>
          <a:off x="334398" y="1362395"/>
          <a:ext cx="8941610" cy="53391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A394A859-9D01-C4C4-ECF7-2E8999569D0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606402" y="6295109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959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144"/>
    </mc:Choice>
    <mc:Fallback xmlns="">
      <p:transition spd="slow" advTm="481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14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3352" y="964692"/>
            <a:ext cx="5797296" cy="118872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>
            <a:normAutofit/>
          </a:bodyPr>
          <a:lstStyle/>
          <a:p>
            <a:r>
              <a:rPr lang="en-US">
                <a:solidFill>
                  <a:srgbClr val="262626"/>
                </a:solidFill>
              </a:rPr>
              <a:t>Evaluation Metrics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87D8CF1-E76F-3F77-52B1-CCD42873600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3335631"/>
              </p:ext>
            </p:extLst>
          </p:nvPr>
        </p:nvGraphicFramePr>
        <p:xfrm>
          <a:off x="723900" y="2638425"/>
          <a:ext cx="7696200" cy="31077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3774B927-73C9-CD6E-1122-1E8FF32F97A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452468" y="6147025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407"/>
    </mc:Choice>
    <mc:Fallback xmlns="">
      <p:transition spd="slow" advTm="234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40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C7FF834-B204-4967-8D47-8BB36EAF0E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9144000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780A22D-61EA-43E3-BD94-3E39CF9021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918509"/>
            <a:ext cx="9144000" cy="193949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631503-70C4-23F9-5548-F7F5EDA86C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0150" y="642366"/>
            <a:ext cx="6743700" cy="1264762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2800" dirty="0"/>
              <a:t>Results and Analysis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4886BFB-E1EA-9D0C-DF53-05F073729C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0826086"/>
              </p:ext>
            </p:extLst>
          </p:nvPr>
        </p:nvGraphicFramePr>
        <p:xfrm>
          <a:off x="424256" y="2084195"/>
          <a:ext cx="8295487" cy="2689607"/>
        </p:xfrm>
        <a:graphic>
          <a:graphicData uri="http://schemas.openxmlformats.org/drawingml/2006/table">
            <a:tbl>
              <a:tblPr firstRow="1" bandRow="1">
                <a:solidFill>
                  <a:srgbClr val="F2F2F2">
                    <a:alpha val="45098"/>
                  </a:srgbClr>
                </a:solidFill>
                <a:tableStyleId>{793D81CF-94F2-401A-BA57-92F5A7B2D0C5}</a:tableStyleId>
              </a:tblPr>
              <a:tblGrid>
                <a:gridCol w="750376">
                  <a:extLst>
                    <a:ext uri="{9D8B030D-6E8A-4147-A177-3AD203B41FA5}">
                      <a16:colId xmlns:a16="http://schemas.microsoft.com/office/drawing/2014/main" val="2220191818"/>
                    </a:ext>
                  </a:extLst>
                </a:gridCol>
                <a:gridCol w="1735145">
                  <a:extLst>
                    <a:ext uri="{9D8B030D-6E8A-4147-A177-3AD203B41FA5}">
                      <a16:colId xmlns:a16="http://schemas.microsoft.com/office/drawing/2014/main" val="3331502984"/>
                    </a:ext>
                  </a:extLst>
                </a:gridCol>
                <a:gridCol w="705731">
                  <a:extLst>
                    <a:ext uri="{9D8B030D-6E8A-4147-A177-3AD203B41FA5}">
                      <a16:colId xmlns:a16="http://schemas.microsoft.com/office/drawing/2014/main" val="3907925106"/>
                    </a:ext>
                  </a:extLst>
                </a:gridCol>
                <a:gridCol w="705731">
                  <a:extLst>
                    <a:ext uri="{9D8B030D-6E8A-4147-A177-3AD203B41FA5}">
                      <a16:colId xmlns:a16="http://schemas.microsoft.com/office/drawing/2014/main" val="3906111471"/>
                    </a:ext>
                  </a:extLst>
                </a:gridCol>
                <a:gridCol w="707106">
                  <a:extLst>
                    <a:ext uri="{9D8B030D-6E8A-4147-A177-3AD203B41FA5}">
                      <a16:colId xmlns:a16="http://schemas.microsoft.com/office/drawing/2014/main" val="3240677507"/>
                    </a:ext>
                  </a:extLst>
                </a:gridCol>
                <a:gridCol w="786415">
                  <a:extLst>
                    <a:ext uri="{9D8B030D-6E8A-4147-A177-3AD203B41FA5}">
                      <a16:colId xmlns:a16="http://schemas.microsoft.com/office/drawing/2014/main" val="998995848"/>
                    </a:ext>
                  </a:extLst>
                </a:gridCol>
                <a:gridCol w="705731">
                  <a:extLst>
                    <a:ext uri="{9D8B030D-6E8A-4147-A177-3AD203B41FA5}">
                      <a16:colId xmlns:a16="http://schemas.microsoft.com/office/drawing/2014/main" val="3116287949"/>
                    </a:ext>
                  </a:extLst>
                </a:gridCol>
                <a:gridCol w="705731">
                  <a:extLst>
                    <a:ext uri="{9D8B030D-6E8A-4147-A177-3AD203B41FA5}">
                      <a16:colId xmlns:a16="http://schemas.microsoft.com/office/drawing/2014/main" val="316868004"/>
                    </a:ext>
                  </a:extLst>
                </a:gridCol>
                <a:gridCol w="707106">
                  <a:extLst>
                    <a:ext uri="{9D8B030D-6E8A-4147-A177-3AD203B41FA5}">
                      <a16:colId xmlns:a16="http://schemas.microsoft.com/office/drawing/2014/main" val="715336443"/>
                    </a:ext>
                  </a:extLst>
                </a:gridCol>
                <a:gridCol w="786415">
                  <a:extLst>
                    <a:ext uri="{9D8B030D-6E8A-4147-A177-3AD203B41FA5}">
                      <a16:colId xmlns:a16="http://schemas.microsoft.com/office/drawing/2014/main" val="1688268273"/>
                    </a:ext>
                  </a:extLst>
                </a:gridCol>
              </a:tblGrid>
              <a:tr h="111676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b="0" u="none" strike="noStrike" cap="none" spc="0" dirty="0">
                          <a:solidFill>
                            <a:schemeClr val="bg1"/>
                          </a:solidFill>
                          <a:effectLst/>
                        </a:rPr>
                        <a:t>MODEL</a:t>
                      </a:r>
                      <a:endParaRPr lang="en-US" sz="1100" b="0" i="0" u="none" strike="noStrike" cap="none" spc="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467" marR="2467" marT="71952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b="0" u="none" strike="noStrike" cap="none" spc="0">
                          <a:solidFill>
                            <a:schemeClr val="bg1"/>
                          </a:solidFill>
                          <a:effectLst/>
                        </a:rPr>
                        <a:t>DATASET</a:t>
                      </a:r>
                      <a:endParaRPr lang="en-US" sz="1100" b="0" i="0" u="none" strike="noStrike" cap="none" spc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467" marR="2467" marT="71952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tx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t"/>
                      <a:r>
                        <a:rPr lang="en-US" sz="1100" b="0" u="none" strike="noStrike" cap="none" spc="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</a:p>
                    <a:p>
                      <a:pPr algn="ctr" fontAlgn="ctr"/>
                      <a:r>
                        <a:rPr lang="en-US" sz="1100" b="0" u="none" strike="noStrike" cap="none" spc="0">
                          <a:solidFill>
                            <a:schemeClr val="bg1"/>
                          </a:solidFill>
                          <a:effectLst/>
                        </a:rPr>
                        <a:t>BASE MODEL</a:t>
                      </a:r>
                    </a:p>
                    <a:p>
                      <a:pPr algn="ctr" fontAlgn="t"/>
                      <a:r>
                        <a:rPr lang="en-US" sz="1100" b="0" u="none" strike="noStrike" cap="none" spc="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en-US" sz="1100" b="0" i="0" u="none" strike="noStrike" cap="none" spc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467" marR="2467" marT="71952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5930" marR="5930" marT="5930" marB="0" anchor="ctr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5930" marR="5930" marT="5930" marB="0" anchor="ctr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5930" marR="5930" marT="5930" marB="0" anchor="ctr"/>
                </a:tc>
                <a:tc gridSpan="4">
                  <a:txBody>
                    <a:bodyPr/>
                    <a:lstStyle/>
                    <a:p>
                      <a:pPr algn="ctr" fontAlgn="t"/>
                      <a:r>
                        <a:rPr lang="en-US" sz="1100" b="0" u="none" strike="noStrike" cap="none" spc="0" dirty="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</a:p>
                    <a:p>
                      <a:pPr algn="ctr" fontAlgn="t"/>
                      <a:r>
                        <a:rPr lang="en-US" sz="1100" b="0" u="none" strike="noStrike" cap="none" spc="0" dirty="0">
                          <a:solidFill>
                            <a:schemeClr val="bg1"/>
                          </a:solidFill>
                          <a:effectLst/>
                        </a:rPr>
                        <a:t>FINE TUNED MODEL </a:t>
                      </a:r>
                    </a:p>
                    <a:p>
                      <a:pPr algn="ctr" fontAlgn="t"/>
                      <a:r>
                        <a:rPr lang="en-US" sz="1100" b="0" u="none" strike="noStrike" cap="none" spc="0" dirty="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en-US" sz="1100" b="0" i="0" u="none" strike="noStrike" cap="none" spc="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467" marR="2467" marT="71952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5930" marR="5930" marT="5930" marB="0" anchor="ctr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5930" marR="5930" marT="5930" marB="0" anchor="ctr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5930" marR="5930" marT="5930" marB="0" anchor="ctr"/>
                </a:tc>
                <a:extLst>
                  <a:ext uri="{0D108BD9-81ED-4DB2-BD59-A6C34878D82A}">
                    <a16:rowId xmlns:a16="http://schemas.microsoft.com/office/drawing/2014/main" val="3487866293"/>
                  </a:ext>
                </a:extLst>
              </a:tr>
              <a:tr h="302105">
                <a:tc>
                  <a:txBody>
                    <a:bodyPr/>
                    <a:lstStyle/>
                    <a:p>
                      <a:pPr algn="ctr" fontAlgn="t"/>
                      <a:endParaRPr lang="en-US" sz="900" b="1" i="0" u="none" strike="noStrike" cap="none" spc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467" marR="2467" marT="71952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solidFill>
                      <a:srgbClr val="F2F2F2">
                        <a:alpha val="4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en-US" sz="900" b="1" i="0" u="none" strike="noStrike" cap="none" spc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467" marR="2467" marT="71952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>
                        <a:alpha val="4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Rouge-1</a:t>
                      </a:r>
                      <a:endParaRPr lang="en-US" sz="900" b="1" i="0" u="none" strike="noStrike" cap="none" spc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467" marR="2467" marT="71952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solidFill>
                      <a:srgbClr val="F2F2F2">
                        <a:alpha val="4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Rouge-2</a:t>
                      </a:r>
                      <a:endParaRPr lang="en-US" sz="900" b="1" i="0" u="none" strike="noStrike" cap="none" spc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467" marR="2467" marT="71952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solidFill>
                      <a:srgbClr val="F2F2F2">
                        <a:alpha val="4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Rouge L</a:t>
                      </a:r>
                      <a:endParaRPr lang="en-US" sz="900" b="1" i="0" u="none" strike="noStrike" cap="none" spc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467" marR="2467" marT="71952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solidFill>
                      <a:srgbClr val="F2F2F2">
                        <a:alpha val="4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Rouge L sum</a:t>
                      </a:r>
                      <a:endParaRPr lang="en-US" sz="900" b="1" i="0" u="none" strike="noStrike" cap="none" spc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467" marR="2467" marT="71952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solidFill>
                      <a:srgbClr val="F2F2F2">
                        <a:alpha val="4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Rouge-1</a:t>
                      </a:r>
                      <a:endParaRPr lang="en-US" sz="900" b="1" i="0" u="none" strike="noStrike" cap="none" spc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467" marR="2467" marT="71952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solidFill>
                      <a:srgbClr val="F2F2F2">
                        <a:alpha val="4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Rouge-2</a:t>
                      </a:r>
                      <a:endParaRPr lang="en-US" sz="900" b="1" i="0" u="none" strike="noStrike" cap="none" spc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467" marR="2467" marT="71952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solidFill>
                      <a:srgbClr val="F2F2F2">
                        <a:alpha val="4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Rouge L</a:t>
                      </a:r>
                      <a:endParaRPr lang="en-US" sz="900" b="1" i="0" u="none" strike="noStrike" cap="none" spc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467" marR="2467" marT="71952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solidFill>
                      <a:srgbClr val="F2F2F2">
                        <a:alpha val="4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Rouge L sum</a:t>
                      </a:r>
                      <a:endParaRPr lang="en-US" sz="900" b="1" i="0" u="none" strike="noStrike" cap="none" spc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467" marR="2467" marT="71952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solidFill>
                      <a:srgbClr val="F2F2F2">
                        <a:alpha val="4509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5074562"/>
                  </a:ext>
                </a:extLst>
              </a:tr>
              <a:tr h="302105"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Pegasus</a:t>
                      </a:r>
                      <a:endParaRPr lang="en-US" sz="9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467" marR="2467" marT="71952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BFBFBF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medical_cord19</a:t>
                      </a:r>
                      <a:endParaRPr lang="en-US" sz="9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467" marR="2467" marT="71952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solidFill>
                      <a:srgbClr val="BFBFBF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0.238985</a:t>
                      </a:r>
                      <a:endParaRPr lang="en-US" sz="9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467" marR="2467" marT="71952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BFBFBF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0.104768</a:t>
                      </a:r>
                      <a:endParaRPr lang="en-US" sz="9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467" marR="2467" marT="71952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BFBFBF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0.185111</a:t>
                      </a:r>
                      <a:endParaRPr lang="en-US" sz="9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467" marR="2467" marT="71952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BFBFBF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0.184566</a:t>
                      </a:r>
                      <a:endParaRPr lang="en-US" sz="9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467" marR="2467" marT="71952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BFBFBF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0.225052</a:t>
                      </a:r>
                      <a:endParaRPr lang="en-US" sz="9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467" marR="2467" marT="71952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BFBFBF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0.090024</a:t>
                      </a:r>
                      <a:endParaRPr lang="en-US" sz="9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467" marR="2467" marT="71952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BFBFBF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0.181915</a:t>
                      </a:r>
                      <a:endParaRPr lang="en-US" sz="9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467" marR="2467" marT="71952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BFBFBF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0.181877</a:t>
                      </a:r>
                    </a:p>
                  </a:txBody>
                  <a:tcPr marL="2467" marR="2467" marT="71952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BFBFBF">
                        <a:alpha val="3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4214468"/>
                  </a:ext>
                </a:extLst>
              </a:tr>
              <a:tr h="302105">
                <a:tc vMerge="1"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30" marR="5930" marT="593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medical_meadow_cord19</a:t>
                      </a:r>
                      <a:endParaRPr lang="en-US" sz="9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467" marR="2467" marT="71952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>
                        <a:alpha val="4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0.244406</a:t>
                      </a:r>
                      <a:endParaRPr lang="en-US" sz="9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467" marR="2467" marT="71952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solidFill>
                      <a:srgbClr val="F2F2F2">
                        <a:alpha val="4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0.100007</a:t>
                      </a:r>
                      <a:endParaRPr lang="en-US" sz="9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467" marR="2467" marT="71952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solidFill>
                      <a:srgbClr val="F2F2F2">
                        <a:alpha val="4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0.180423</a:t>
                      </a:r>
                      <a:endParaRPr lang="en-US" sz="9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467" marR="2467" marT="71952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solidFill>
                      <a:srgbClr val="F2F2F2">
                        <a:alpha val="4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0.201486</a:t>
                      </a:r>
                      <a:endParaRPr lang="en-US" sz="9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467" marR="2467" marT="71952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solidFill>
                      <a:srgbClr val="F2F2F2">
                        <a:alpha val="4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0.239664</a:t>
                      </a:r>
                      <a:endParaRPr lang="en-US" sz="9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467" marR="2467" marT="71952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solidFill>
                      <a:srgbClr val="F2F2F2">
                        <a:alpha val="4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0.10323</a:t>
                      </a:r>
                      <a:endParaRPr lang="en-US" sz="9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467" marR="2467" marT="71952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solidFill>
                      <a:srgbClr val="F2F2F2">
                        <a:alpha val="4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0.181758</a:t>
                      </a:r>
                      <a:endParaRPr lang="en-US" sz="9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467" marR="2467" marT="71952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solidFill>
                      <a:srgbClr val="F2F2F2">
                        <a:alpha val="4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0.203918</a:t>
                      </a:r>
                      <a:endParaRPr lang="en-US" sz="9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467" marR="2467" marT="71952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solidFill>
                      <a:srgbClr val="F2F2F2">
                        <a:alpha val="4509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0836089"/>
                  </a:ext>
                </a:extLst>
              </a:tr>
              <a:tr h="302105"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BART</a:t>
                      </a:r>
                      <a:endParaRPr lang="en-US" sz="900" b="0" i="0" u="none" strike="noStrike" cap="none" spc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467" marR="2467" marT="71952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BFBFBF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medical_cord19</a:t>
                      </a:r>
                      <a:endParaRPr lang="en-US" sz="9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467" marR="2467" marT="71952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solidFill>
                      <a:srgbClr val="BFBFBF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0.239091</a:t>
                      </a:r>
                      <a:endParaRPr lang="en-US" sz="9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467" marR="2467" marT="71952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BFBFBF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0.091287</a:t>
                      </a:r>
                      <a:endParaRPr lang="en-US" sz="9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467" marR="2467" marT="71952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BFBFBF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0.205139</a:t>
                      </a:r>
                      <a:endParaRPr lang="en-US" sz="9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467" marR="2467" marT="71952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BFBFBF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0.204514</a:t>
                      </a:r>
                      <a:endParaRPr lang="en-US" sz="9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467" marR="2467" marT="71952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BFBFBF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0.307451</a:t>
                      </a:r>
                      <a:endParaRPr lang="en-US" sz="9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467" marR="2467" marT="71952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BFBFBF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0.148789</a:t>
                      </a:r>
                      <a:endParaRPr lang="en-US" sz="9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467" marR="2467" marT="71952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BFBFBF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0.260546</a:t>
                      </a:r>
                      <a:endParaRPr lang="en-US" sz="9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467" marR="2467" marT="71952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BFBFBF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0.259868</a:t>
                      </a:r>
                      <a:endParaRPr lang="en-US" sz="9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467" marR="2467" marT="71952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BFBFBF">
                        <a:alpha val="3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4153046"/>
                  </a:ext>
                </a:extLst>
              </a:tr>
              <a:tr h="302105">
                <a:tc vMerge="1"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30" marR="5930" marT="593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medical_meadow_cord19</a:t>
                      </a:r>
                      <a:endParaRPr lang="en-US" sz="9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467" marR="2467" marT="71952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>
                        <a:alpha val="4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0.257552</a:t>
                      </a:r>
                      <a:endParaRPr lang="en-US" sz="9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467" marR="2467" marT="71952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solidFill>
                      <a:srgbClr val="F2F2F2">
                        <a:alpha val="4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0.102131</a:t>
                      </a:r>
                      <a:endParaRPr lang="en-US" sz="9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467" marR="2467" marT="71952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solidFill>
                      <a:srgbClr val="F2F2F2">
                        <a:alpha val="4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0.218215</a:t>
                      </a:r>
                      <a:endParaRPr lang="en-US" sz="9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467" marR="2467" marT="71952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solidFill>
                      <a:srgbClr val="F2F2F2">
                        <a:alpha val="4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0.218733</a:t>
                      </a:r>
                      <a:endParaRPr lang="en-US" sz="9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467" marR="2467" marT="71952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solidFill>
                      <a:srgbClr val="F2F2F2">
                        <a:alpha val="4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0.292813</a:t>
                      </a:r>
                      <a:endParaRPr lang="en-US" sz="9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467" marR="2467" marT="71952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solidFill>
                      <a:srgbClr val="F2F2F2">
                        <a:alpha val="4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0.139123</a:t>
                      </a:r>
                      <a:endParaRPr lang="en-US" sz="9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467" marR="2467" marT="71952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solidFill>
                      <a:srgbClr val="F2F2F2">
                        <a:alpha val="4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0.249064</a:t>
                      </a:r>
                      <a:endParaRPr lang="en-US" sz="9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467" marR="2467" marT="71952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solidFill>
                      <a:srgbClr val="F2F2F2">
                        <a:alpha val="4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0.250171</a:t>
                      </a:r>
                      <a:endParaRPr lang="en-US" sz="9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467" marR="2467" marT="71952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solidFill>
                      <a:srgbClr val="F2F2F2">
                        <a:alpha val="4509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1221683"/>
                  </a:ext>
                </a:extLst>
              </a:tr>
              <a:tr h="302105"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BERT</a:t>
                      </a:r>
                      <a:endParaRPr lang="en-US" sz="9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467" marR="2467" marT="71952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BFBFBF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medical_cord19 </a:t>
                      </a:r>
                      <a:endParaRPr lang="en-US" sz="9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467" marR="2467" marT="71952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solidFill>
                      <a:srgbClr val="BFBFBF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0.22626</a:t>
                      </a:r>
                      <a:endParaRPr lang="en-US" sz="9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467" marR="2467" marT="71952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BFBFBF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0.084069</a:t>
                      </a:r>
                      <a:endParaRPr lang="en-US" sz="9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467" marR="2467" marT="71952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BFBFBF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0.168998</a:t>
                      </a:r>
                      <a:endParaRPr lang="en-US" sz="9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467" marR="2467" marT="71952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BFBFBF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0.168967</a:t>
                      </a:r>
                      <a:endParaRPr lang="en-US" sz="9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467" marR="2467" marT="71952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BFBFBF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0.22692</a:t>
                      </a:r>
                      <a:endParaRPr lang="en-US" sz="9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467" marR="2467" marT="71952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BFBFBF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0.088106</a:t>
                      </a:r>
                      <a:endParaRPr lang="en-US" sz="9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467" marR="2467" marT="71952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BFBFBF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0.170491</a:t>
                      </a:r>
                      <a:endParaRPr lang="en-US" sz="9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467" marR="2467" marT="71952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BFBFBF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0.169417</a:t>
                      </a:r>
                      <a:endParaRPr lang="en-US" sz="9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467" marR="2467" marT="71952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BFBFBF">
                        <a:alpha val="3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7504159"/>
                  </a:ext>
                </a:extLst>
              </a:tr>
              <a:tr h="302105">
                <a:tc vMerge="1"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30" marR="5930" marT="593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medical_meadow_cord19</a:t>
                      </a:r>
                      <a:endParaRPr lang="en-US" sz="9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467" marR="2467" marT="71952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>
                        <a:alpha val="4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0.226998</a:t>
                      </a:r>
                      <a:endParaRPr lang="en-US" sz="9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467" marR="2467" marT="71952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solidFill>
                      <a:srgbClr val="F2F2F2">
                        <a:alpha val="4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0.089608</a:t>
                      </a:r>
                      <a:endParaRPr lang="en-US" sz="9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467" marR="2467" marT="71952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solidFill>
                      <a:srgbClr val="F2F2F2">
                        <a:alpha val="4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0.16404</a:t>
                      </a:r>
                      <a:endParaRPr lang="en-US" sz="9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467" marR="2467" marT="71952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solidFill>
                      <a:srgbClr val="F2F2F2">
                        <a:alpha val="4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0.164497</a:t>
                      </a:r>
                      <a:endParaRPr lang="en-US" sz="9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467" marR="2467" marT="71952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solidFill>
                      <a:srgbClr val="F2F2F2">
                        <a:alpha val="4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0.219643</a:t>
                      </a:r>
                      <a:endParaRPr lang="en-US" sz="9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467" marR="2467" marT="71952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solidFill>
                      <a:srgbClr val="F2F2F2">
                        <a:alpha val="4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0.085449</a:t>
                      </a:r>
                      <a:endParaRPr lang="en-US" sz="9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467" marR="2467" marT="71952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solidFill>
                      <a:srgbClr val="F2F2F2">
                        <a:alpha val="4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0.15842</a:t>
                      </a:r>
                      <a:endParaRPr lang="en-US" sz="9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467" marR="2467" marT="71952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solidFill>
                      <a:srgbClr val="F2F2F2">
                        <a:alpha val="4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0.159239</a:t>
                      </a:r>
                      <a:endParaRPr lang="en-US" sz="9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467" marR="2467" marT="71952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solidFill>
                      <a:srgbClr val="F2F2F2">
                        <a:alpha val="4509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9423606"/>
                  </a:ext>
                </a:extLst>
              </a:tr>
            </a:tbl>
          </a:graphicData>
        </a:graphic>
      </p:graphicFrame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EB781DE7-113D-04F4-778A-F6E2E45B500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45711" y="6147025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911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984"/>
    </mc:Choice>
    <mc:Fallback xmlns="">
      <p:transition spd="slow" advTm="359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98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2AEFFFF2-9EB4-4B6C-B9F8-2BA3EF89A2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302629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0D65299F-028F-4AFC-B46A-8DB33E20FE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02629" y="0"/>
            <a:ext cx="684137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BAC87F6E-526A-49B5-995D-42DB65659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067" y="1443035"/>
            <a:ext cx="2978949" cy="3971930"/>
          </a:xfrm>
          <a:prstGeom prst="ellipse">
            <a:avLst/>
          </a:prstGeom>
          <a:solidFill>
            <a:srgbClr val="FFFFFF"/>
          </a:solidFill>
          <a:ln w="317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DD709F-7E7A-6477-987C-0FAF4678F8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5654" y="1586484"/>
            <a:ext cx="2763774" cy="3685032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en-US" sz="1600" dirty="0">
                <a:solidFill>
                  <a:srgbClr val="FFFFFF"/>
                </a:solidFill>
              </a:rPr>
              <a:t>CHALLENGES AND 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9CB7CE-7ADE-B12C-443E-5711713106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7016" y="580171"/>
            <a:ext cx="5106267" cy="5732342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b="1" dirty="0"/>
              <a:t>Challenges</a:t>
            </a:r>
          </a:p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/>
              <a:t>High computational requirements for fine-tuning.</a:t>
            </a:r>
          </a:p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/>
              <a:t>Dataset quality and domain-specific limitations.</a:t>
            </a:r>
          </a:p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/>
              <a:t>Evaluating summaries with metrics like ROUGE is insufficient.</a:t>
            </a:r>
          </a:p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/>
              <a:t>Difficulty generalizing models across domains.</a:t>
            </a:r>
          </a:p>
          <a:p>
            <a:pPr>
              <a:lnSpc>
                <a:spcPct val="90000"/>
              </a:lnSpc>
            </a:pPr>
            <a:r>
              <a:rPr lang="en-US" b="1" dirty="0"/>
              <a:t>Future Work</a:t>
            </a:r>
          </a:p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/>
              <a:t>Optimize models with lightweight alternatives (e.g., </a:t>
            </a:r>
            <a:r>
              <a:rPr lang="en-US" dirty="0" err="1"/>
              <a:t>DistilBERT</a:t>
            </a:r>
            <a:r>
              <a:rPr lang="en-US" dirty="0"/>
              <a:t>).</a:t>
            </a:r>
          </a:p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/>
              <a:t>Include human evaluation for better quality assessment.</a:t>
            </a:r>
          </a:p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/>
              <a:t>Expand datasets to diverse domains.</a:t>
            </a:r>
          </a:p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/>
              <a:t>Combine model strengths using ensemble techniques.</a:t>
            </a:r>
          </a:p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/>
              <a:t>Deploy models in real-world applications like medical or legal summarization</a:t>
            </a:r>
            <a:r>
              <a:rPr lang="en-US" sz="1100" dirty="0"/>
              <a:t>.</a:t>
            </a:r>
          </a:p>
          <a:p>
            <a:pPr>
              <a:lnSpc>
                <a:spcPct val="90000"/>
              </a:lnSpc>
            </a:pPr>
            <a:endParaRPr lang="en-US" sz="1100" dirty="0"/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1C6D140F-B6FF-3B56-5748-E12F83FF072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15950" y="6074629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6966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29541"/>
    </mc:Choice>
    <mc:Fallback xmlns="">
      <p:transition spd="slow" advTm="295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54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TM10001115[[fn=Parcel]]</Template>
  <TotalTime>809</TotalTime>
  <Words>870</Words>
  <Application>Microsoft Office PowerPoint</Application>
  <PresentationFormat>On-screen Show (4:3)</PresentationFormat>
  <Paragraphs>159</Paragraphs>
  <Slides>11</Slides>
  <Notes>0</Notes>
  <HiddenSlides>0</HiddenSlides>
  <MMClips>11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Courier New</vt:lpstr>
      <vt:lpstr>Gill Sans MT</vt:lpstr>
      <vt:lpstr>Times New Roman</vt:lpstr>
      <vt:lpstr>Verdana</vt:lpstr>
      <vt:lpstr>Parcel</vt:lpstr>
      <vt:lpstr>TITLE: Sequence-to-Sequence Networks for Multi MODEL Text Summarization</vt:lpstr>
      <vt:lpstr>OBJECTIVES</vt:lpstr>
      <vt:lpstr>Sequence-to-Sequence Models</vt:lpstr>
      <vt:lpstr>Literature Review</vt:lpstr>
      <vt:lpstr>DATASETS</vt:lpstr>
      <vt:lpstr>METHODOLOGY</vt:lpstr>
      <vt:lpstr>Evaluation Metrics</vt:lpstr>
      <vt:lpstr>Results and Analysis</vt:lpstr>
      <vt:lpstr>CHALLENGES AND FUTURE WORK</vt:lpstr>
      <vt:lpstr>Conclusion</vt:lpstr>
      <vt:lpstr>Thank You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Jefrina Joyita</dc:creator>
  <cp:keywords/>
  <dc:description>generated using python-pptx</dc:description>
  <cp:lastModifiedBy>Jefrina Joyita</cp:lastModifiedBy>
  <cp:revision>13</cp:revision>
  <dcterms:created xsi:type="dcterms:W3CDTF">2013-01-27T09:14:16Z</dcterms:created>
  <dcterms:modified xsi:type="dcterms:W3CDTF">2024-12-06T05:37:13Z</dcterms:modified>
  <cp:category/>
</cp:coreProperties>
</file>